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  <p:sldMasterId id="2147483950" r:id="rId3"/>
    <p:sldMasterId id="2147483969" r:id="rId4"/>
  </p:sldMasterIdLst>
  <p:notesMasterIdLst>
    <p:notesMasterId r:id="rId27"/>
  </p:notesMasterIdLst>
  <p:handoutMasterIdLst>
    <p:handoutMasterId r:id="rId28"/>
  </p:handoutMasterIdLst>
  <p:sldIdLst>
    <p:sldId id="876" r:id="rId5"/>
    <p:sldId id="887" r:id="rId6"/>
    <p:sldId id="889" r:id="rId7"/>
    <p:sldId id="888" r:id="rId8"/>
    <p:sldId id="885" r:id="rId9"/>
    <p:sldId id="890" r:id="rId10"/>
    <p:sldId id="886" r:id="rId11"/>
    <p:sldId id="526" r:id="rId12"/>
    <p:sldId id="893" r:id="rId13"/>
    <p:sldId id="882" r:id="rId14"/>
    <p:sldId id="897" r:id="rId15"/>
    <p:sldId id="877" r:id="rId16"/>
    <p:sldId id="891" r:id="rId17"/>
    <p:sldId id="878" r:id="rId18"/>
    <p:sldId id="896" r:id="rId19"/>
    <p:sldId id="879" r:id="rId20"/>
    <p:sldId id="895" r:id="rId21"/>
    <p:sldId id="880" r:id="rId22"/>
    <p:sldId id="892" r:id="rId23"/>
    <p:sldId id="881" r:id="rId24"/>
    <p:sldId id="894" r:id="rId25"/>
    <p:sldId id="428" r:id="rId26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iehöfer, Julia" initials="VJ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0000"/>
    <a:srgbClr val="003399"/>
    <a:srgbClr val="336699"/>
    <a:srgbClr val="0070C0"/>
    <a:srgbClr val="92FFB4"/>
    <a:srgbClr val="0099FF"/>
    <a:srgbClr val="0066CC"/>
    <a:srgbClr val="56EF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073" autoAdjust="0"/>
    <p:restoredTop sz="88172" autoAdjust="0"/>
  </p:normalViewPr>
  <p:slideViewPr>
    <p:cSldViewPr>
      <p:cViewPr varScale="1">
        <p:scale>
          <a:sx n="66" d="100"/>
          <a:sy n="66" d="100"/>
        </p:scale>
        <p:origin x="528" y="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267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65" d="100"/>
        <a:sy n="165" d="100"/>
      </p:scale>
      <p:origin x="0" y="-1616"/>
    </p:cViewPr>
  </p:sorterViewPr>
  <p:notesViewPr>
    <p:cSldViewPr>
      <p:cViewPr>
        <p:scale>
          <a:sx n="100" d="100"/>
          <a:sy n="100" d="100"/>
        </p:scale>
        <p:origin x="-2656" y="172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GB" alt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F1BE4B10-5F29-437B-9AA9-2EEF1CC679A9}" type="datetime1">
              <a:rPr lang="en-GB" altLang="fr-FR"/>
              <a:pPr>
                <a:defRPr/>
              </a:pPr>
              <a:t>04/11/2018</a:t>
            </a:fld>
            <a:endParaRPr lang="en-US" alt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GB" alt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smtClean="0"/>
            </a:lvl1pPr>
          </a:lstStyle>
          <a:p>
            <a:pPr>
              <a:defRPr/>
            </a:pPr>
            <a:fld id="{EA8E2345-CBDB-4D43-BF09-00CB4A7F72AA}" type="slidenum">
              <a:rPr lang="en-US" altLang="fr-FR"/>
              <a:pPr>
                <a:defRPr/>
              </a:pPr>
              <a:t>‹#›</a:t>
            </a:fld>
            <a:endParaRPr lang="en-US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CC6F0DCA-1111-4E1F-A90B-3B984B5AF86B}" type="datetime1">
              <a:rPr lang="en-GB" altLang="fr-FR"/>
              <a:pPr>
                <a:defRPr/>
              </a:pPr>
              <a:t>04/11/2018</a:t>
            </a:fld>
            <a:endParaRPr lang="fr-FR" altLang="fr-FR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smtClean="0"/>
            </a:lvl1pPr>
          </a:lstStyle>
          <a:p>
            <a:pPr>
              <a:defRPr/>
            </a:pPr>
            <a:fld id="{26B58853-CC86-463B-AC2A-4109236616B7}" type="slidenum">
              <a:rPr lang="en-US" altLang="fr-FR"/>
              <a:pPr>
                <a:defRPr/>
              </a:pPr>
              <a:t>‹#›</a:t>
            </a:fld>
            <a:endParaRPr lang="en-US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" charset="0"/>
        <a:ea typeface="ＭＳ Ｐゴシック" pitchFamily="34" charset="-128"/>
        <a:cs typeface="ＭＳ Ｐゴシック" pitchFamily="-1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" charset="0"/>
        <a:ea typeface="ＭＳ Ｐゴシック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" charset="0"/>
        <a:ea typeface="ＭＳ Ｐゴシック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" charset="0"/>
        <a:ea typeface="ＭＳ Ｐゴシック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" charset="0"/>
        <a:ea typeface="ＭＳ Ｐゴシック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B58853-CC86-463B-AC2A-4109236616B7}" type="slidenum">
              <a:rPr lang="en-US" altLang="fr-FR" smtClean="0"/>
              <a:pPr>
                <a:defRPr/>
              </a:pPr>
              <a:t>8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6900104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B58853-CC86-463B-AC2A-4109236616B7}" type="slidenum">
              <a:rPr lang="en-US" altLang="fr-FR" smtClean="0"/>
              <a:pPr>
                <a:defRPr/>
              </a:pPr>
              <a:t>10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8740955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B58853-CC86-463B-AC2A-4109236616B7}" type="slidenum">
              <a:rPr lang="en-US" altLang="fr-FR" smtClean="0"/>
              <a:pPr>
                <a:defRPr/>
              </a:pPr>
              <a:t>12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6216406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B58853-CC86-463B-AC2A-4109236616B7}" type="slidenum">
              <a:rPr lang="en-US" altLang="fr-FR" smtClean="0"/>
              <a:pPr>
                <a:defRPr/>
              </a:pPr>
              <a:t>14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7962252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B58853-CC86-463B-AC2A-4109236616B7}" type="slidenum">
              <a:rPr lang="en-US" altLang="fr-FR" smtClean="0"/>
              <a:pPr>
                <a:defRPr/>
              </a:pPr>
              <a:t>16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1195420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B58853-CC86-463B-AC2A-4109236616B7}" type="slidenum">
              <a:rPr lang="en-US" altLang="fr-FR" smtClean="0"/>
              <a:pPr>
                <a:defRPr/>
              </a:pPr>
              <a:t>18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1803372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B58853-CC86-463B-AC2A-4109236616B7}" type="slidenum">
              <a:rPr lang="en-US" altLang="fr-FR" smtClean="0"/>
              <a:pPr>
                <a:defRPr/>
              </a:pPr>
              <a:t>20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627332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6" tIns="45696" rIns="91396" bIns="45696" anchor="b"/>
          <a:lstStyle>
            <a:lvl1pPr defTabSz="4524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4524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4524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24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24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24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24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24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24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F4F69DF-0BEC-4C8C-876D-B55C8BA118D5}" type="slidenum">
              <a:rPr lang="en-US" altLang="fr-FR">
                <a:solidFill>
                  <a:srgbClr val="000000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rPr>
              <a:pPr algn="r" eaLnBrk="1" hangingPunct="1">
                <a:spcBef>
                  <a:spcPct val="0"/>
                </a:spcBef>
              </a:pPr>
              <a:t>22</a:t>
            </a:fld>
            <a:endParaRPr lang="en-US" altLang="fr-FR">
              <a:solidFill>
                <a:srgbClr val="000000"/>
              </a:solidFill>
              <a:latin typeface="Calibri" panose="020F0502020204030204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10845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6" tIns="45696" rIns="91396" bIns="45696"/>
          <a:lstStyle/>
          <a:p>
            <a:pPr eaLnBrk="1" hangingPunct="1"/>
            <a:r>
              <a:rPr lang="en-GB" altLang="fr-FR" sz="1600" dirty="0">
                <a:latin typeface="Arial" panose="020B0604020202020204" pitchFamily="34" charset="0"/>
              </a:rPr>
              <a:t>We</a:t>
            </a:r>
            <a:r>
              <a:rPr lang="en-GB" altLang="fr-FR" sz="1600" baseline="0" dirty="0">
                <a:latin typeface="Arial" panose="020B0604020202020204" pitchFamily="34" charset="0"/>
              </a:rPr>
              <a:t> will be stronger, if we do it together </a:t>
            </a:r>
            <a:endParaRPr lang="en-GB" altLang="fr-FR" sz="16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fr-FR" altLang="fr-FR" dirty="0">
              <a:latin typeface="Times New Roman" panose="02020603050405020304" pitchFamily="18" charset="0"/>
            </a:endParaRPr>
          </a:p>
        </p:txBody>
      </p:sp>
      <p:sp>
        <p:nvSpPr>
          <p:cNvPr id="7987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E67B5550-8C8C-4358-A12E-CD3F1A97649D}" type="slidenum">
              <a:rPr lang="en-US" altLang="fr-FR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>
                <a:spcBef>
                  <a:spcPct val="0"/>
                </a:spcBef>
              </a:pPr>
              <a:t>22</a:t>
            </a:fld>
            <a:endParaRPr lang="en-US" altLang="fr-FR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emf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2A7123-3D91-4E0E-ABC3-60BF750F4B47}" type="datetime1">
              <a:rPr lang="en-GB" altLang="fr-FR"/>
              <a:pPr>
                <a:defRPr/>
              </a:pPr>
              <a:t>04/11/2018</a:t>
            </a:fld>
            <a:endParaRPr lang="fr-FR" alt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C505AB-9724-4279-B36D-024525DAE0C2}" type="slidenum">
              <a:rPr lang="en-US" altLang="fr-FR"/>
              <a:pPr>
                <a:defRPr/>
              </a:pPr>
              <a:t>‹#›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588324336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E4A604-1FB6-4F29-B5F4-07CA642D354C}" type="datetime1">
              <a:rPr lang="en-GB" altLang="fr-FR"/>
              <a:pPr>
                <a:defRPr/>
              </a:pPr>
              <a:t>04/11/2018</a:t>
            </a:fld>
            <a:endParaRPr lang="fr-FR" alt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778DCD-4ADD-4FAC-A53C-2AA8463E2511}" type="slidenum">
              <a:rPr lang="en-US" altLang="fr-FR"/>
              <a:pPr>
                <a:defRPr/>
              </a:pPr>
              <a:t>‹#›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030716799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304800"/>
            <a:ext cx="259080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304800"/>
            <a:ext cx="75692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C8F6B1-5275-4D7C-B428-F589325E6034}" type="datetime1">
              <a:rPr lang="en-GB" altLang="fr-FR"/>
              <a:pPr>
                <a:defRPr/>
              </a:pPr>
              <a:t>04/11/2018</a:t>
            </a:fld>
            <a:endParaRPr lang="fr-FR" alt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CB8EE8-EB32-4AB9-A298-06395703CF19}" type="slidenum">
              <a:rPr lang="en-US" altLang="fr-FR"/>
              <a:pPr>
                <a:defRPr/>
              </a:pPr>
              <a:t>‹#›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4267552733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A7E5E3-F148-416D-9EAF-D9420D42B60D}" type="datetime1">
              <a:rPr lang="en-GB" altLang="fr-FR"/>
              <a:pPr>
                <a:defRPr/>
              </a:pPr>
              <a:t>04/11/2018</a:t>
            </a:fld>
            <a:endParaRPr lang="en-GB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BDA1F6-C64B-4A88-A1CF-7B69082F3A05}" type="slidenum">
              <a:rPr lang="en-GB" altLang="fr-FR"/>
              <a:pPr>
                <a:defRPr/>
              </a:pPr>
              <a:t>‹#›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29845983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ED51B1-B669-4DD6-B355-59A3359D81BE}" type="datetime1">
              <a:rPr lang="en-GB" altLang="fr-FR"/>
              <a:pPr>
                <a:defRPr/>
              </a:pPr>
              <a:t>04/11/2018</a:t>
            </a:fld>
            <a:endParaRPr lang="en-GB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6C0FF3-D7BE-4A52-BA12-7AE639DF0069}" type="slidenum">
              <a:rPr lang="en-GB" altLang="fr-FR"/>
              <a:pPr>
                <a:defRPr/>
              </a:pPr>
              <a:t>‹#›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7374673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40F7FB-FA43-432C-8B30-E8F8590269BF}" type="datetime1">
              <a:rPr lang="en-GB" altLang="fr-FR"/>
              <a:pPr>
                <a:defRPr/>
              </a:pPr>
              <a:t>04/11/2018</a:t>
            </a:fld>
            <a:endParaRPr lang="en-GB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4C191A-6B8E-47F6-9900-FF605B1B655E}" type="slidenum">
              <a:rPr lang="en-GB" altLang="fr-FR"/>
              <a:pPr>
                <a:defRPr/>
              </a:pPr>
              <a:t>‹#›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35278891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48131-F570-4151-B849-5EAD3CAA8839}" type="datetime1">
              <a:rPr lang="en-GB" altLang="fr-FR"/>
              <a:pPr>
                <a:defRPr/>
              </a:pPr>
              <a:t>04/11/2018</a:t>
            </a:fld>
            <a:endParaRPr lang="en-GB" alt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39E732-ABA5-4879-AE5D-18F1B0473B31}" type="slidenum">
              <a:rPr lang="en-GB" altLang="fr-FR"/>
              <a:pPr>
                <a:defRPr/>
              </a:pPr>
              <a:t>‹#›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19491874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56929A-D471-465C-AD95-E3D81F5AF83A}" type="datetime1">
              <a:rPr lang="en-GB" altLang="fr-FR"/>
              <a:pPr>
                <a:defRPr/>
              </a:pPr>
              <a:t>04/11/2018</a:t>
            </a:fld>
            <a:endParaRPr lang="en-GB" alt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9E0084-B8A9-473B-B215-CA5210DAA1F7}" type="slidenum">
              <a:rPr lang="en-GB" altLang="fr-FR"/>
              <a:pPr>
                <a:defRPr/>
              </a:pPr>
              <a:t>‹#›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39065362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5C1875-4CF9-45F6-8CE4-214239C464FC}" type="datetime1">
              <a:rPr lang="en-GB" altLang="fr-FR"/>
              <a:pPr>
                <a:defRPr/>
              </a:pPr>
              <a:t>04/11/2018</a:t>
            </a:fld>
            <a:endParaRPr lang="en-GB" alt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878FBF-CBBE-430F-A053-ACACFE492219}" type="slidenum">
              <a:rPr lang="en-GB" altLang="fr-FR"/>
              <a:pPr>
                <a:defRPr/>
              </a:pPr>
              <a:t>‹#›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11087460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A3BCFB-8F84-4663-8F8B-229B28E5F12A}" type="datetime1">
              <a:rPr lang="en-GB" altLang="fr-FR"/>
              <a:pPr>
                <a:defRPr/>
              </a:pPr>
              <a:t>04/11/2018</a:t>
            </a:fld>
            <a:endParaRPr lang="en-GB" alt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76AB4E-7E00-4807-98F6-7561C63303A3}" type="slidenum">
              <a:rPr lang="en-GB" altLang="fr-FR"/>
              <a:pPr>
                <a:defRPr/>
              </a:pPr>
              <a:t>‹#›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32469828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867F14-9C90-4C50-ACC9-C5023A589990}" type="datetime1">
              <a:rPr lang="en-GB" altLang="fr-FR"/>
              <a:pPr>
                <a:defRPr/>
              </a:pPr>
              <a:t>04/11/2018</a:t>
            </a:fld>
            <a:endParaRPr lang="en-GB" alt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948DB9-154D-4D2A-BC06-BDB5CD941A0E}" type="slidenum">
              <a:rPr lang="en-GB" altLang="fr-FR"/>
              <a:pPr>
                <a:defRPr/>
              </a:pPr>
              <a:t>‹#›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327659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C22F55-F0A6-490D-9E85-C7D7FC29E0F5}" type="datetime1">
              <a:rPr lang="en-GB" altLang="fr-FR"/>
              <a:pPr>
                <a:defRPr/>
              </a:pPr>
              <a:t>04/11/2018</a:t>
            </a:fld>
            <a:endParaRPr lang="fr-FR" alt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2877CA-138C-4066-ADEC-A0C453378BDD}" type="slidenum">
              <a:rPr lang="en-US" altLang="fr-FR"/>
              <a:pPr>
                <a:defRPr/>
              </a:pPr>
              <a:t>‹#›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902694077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1D08EA-BBB9-4163-BC67-48F421AE237D}" type="datetime1">
              <a:rPr lang="en-GB" altLang="fr-FR"/>
              <a:pPr>
                <a:defRPr/>
              </a:pPr>
              <a:t>04/11/2018</a:t>
            </a:fld>
            <a:endParaRPr lang="en-GB" alt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6B0839-D7A8-4320-B201-581AB898470B}" type="slidenum">
              <a:rPr lang="en-GB" altLang="fr-FR"/>
              <a:pPr>
                <a:defRPr/>
              </a:pPr>
              <a:t>‹#›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5692663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A6D4A7-9EC6-4D8E-AD91-2E71D212C63C}" type="datetime1">
              <a:rPr lang="en-GB" altLang="fr-FR"/>
              <a:pPr>
                <a:defRPr/>
              </a:pPr>
              <a:t>04/11/2018</a:t>
            </a:fld>
            <a:endParaRPr lang="en-GB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56AC6C-196D-49A3-A4C6-04C9FFF008AA}" type="slidenum">
              <a:rPr lang="en-GB" altLang="fr-FR"/>
              <a:pPr>
                <a:defRPr/>
              </a:pPr>
              <a:t>‹#›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36020019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94731D-99E4-40FC-B111-1AF936C33B1D}" type="datetime1">
              <a:rPr lang="en-GB" altLang="fr-FR"/>
              <a:pPr>
                <a:defRPr/>
              </a:pPr>
              <a:t>04/11/2018</a:t>
            </a:fld>
            <a:endParaRPr lang="en-GB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A75096-8A0A-4BBA-A342-05F49B1B3E38}" type="slidenum">
              <a:rPr lang="en-GB" altLang="fr-FR"/>
              <a:pPr>
                <a:defRPr/>
              </a:pPr>
              <a:t>‹#›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1452865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869" indent="0" algn="ctr">
              <a:buNone/>
              <a:defRPr/>
            </a:lvl2pPr>
            <a:lvl3pPr marL="913743" indent="0" algn="ctr">
              <a:buNone/>
              <a:defRPr/>
            </a:lvl3pPr>
            <a:lvl4pPr marL="1370620" indent="0" algn="ctr">
              <a:buNone/>
              <a:defRPr/>
            </a:lvl4pPr>
            <a:lvl5pPr marL="1827491" indent="0" algn="ctr">
              <a:buNone/>
              <a:defRPr/>
            </a:lvl5pPr>
            <a:lvl6pPr marL="2284362" indent="0" algn="ctr">
              <a:buNone/>
              <a:defRPr/>
            </a:lvl6pPr>
            <a:lvl7pPr marL="2741238" indent="0" algn="ctr">
              <a:buNone/>
              <a:defRPr/>
            </a:lvl7pPr>
            <a:lvl8pPr marL="3198104" indent="0" algn="ctr">
              <a:buNone/>
              <a:defRPr/>
            </a:lvl8pPr>
            <a:lvl9pPr marL="365498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 algn="ctr" defTabSz="41039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ea typeface="ＭＳ Ｐゴシック"/>
              <a:sym typeface="Gill San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 defTabSz="41039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ea typeface="ＭＳ Ｐゴシック"/>
              <a:sym typeface="Gill San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 defTabSz="410394" fontAlgn="auto">
              <a:spcBef>
                <a:spcPts val="0"/>
              </a:spcBef>
              <a:spcAft>
                <a:spcPts val="0"/>
              </a:spcAft>
              <a:defRPr/>
            </a:pPr>
            <a:fld id="{6314DD06-0EA1-454B-834B-778F96CA7616}" type="slidenum">
              <a:rPr lang="en-US" kern="0" smtClean="0">
                <a:ea typeface="ＭＳ Ｐゴシック"/>
                <a:sym typeface="Gill Sans"/>
              </a:rPr>
              <a:pPr defTabSz="41039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kern="0">
              <a:ea typeface="ＭＳ Ｐゴシック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025258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 algn="ctr" defTabSz="41039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ea typeface="ＭＳ Ｐゴシック"/>
              <a:sym typeface="Gill San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 defTabSz="41039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ea typeface="ＭＳ Ｐゴシック"/>
              <a:sym typeface="Gill San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 defTabSz="410394" fontAlgn="auto">
              <a:spcBef>
                <a:spcPts val="0"/>
              </a:spcBef>
              <a:spcAft>
                <a:spcPts val="0"/>
              </a:spcAft>
              <a:defRPr/>
            </a:pPr>
            <a:fld id="{4A7987C4-DD4B-4635-8CE5-B28DF1B4992E}" type="slidenum">
              <a:rPr lang="en-US" kern="0" smtClean="0">
                <a:ea typeface="ＭＳ Ｐゴシック"/>
                <a:sym typeface="Gill Sans"/>
              </a:rPr>
              <a:pPr defTabSz="41039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kern="0">
              <a:ea typeface="ＭＳ Ｐゴシック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6061075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5"/>
            <a:ext cx="10363200" cy="1362075"/>
          </a:xfrm>
        </p:spPr>
        <p:txBody>
          <a:bodyPr anchor="t"/>
          <a:lstStyle>
            <a:lvl1pPr algn="l">
              <a:defRPr sz="4008" b="1" cap="all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28"/>
            <a:ext cx="10363200" cy="1500187"/>
          </a:xfrm>
        </p:spPr>
        <p:txBody>
          <a:bodyPr anchor="b"/>
          <a:lstStyle>
            <a:lvl1pPr marL="0" indent="0">
              <a:buNone/>
              <a:defRPr sz="1969"/>
            </a:lvl1pPr>
            <a:lvl2pPr marL="456869" indent="0">
              <a:buNone/>
              <a:defRPr sz="1828"/>
            </a:lvl2pPr>
            <a:lvl3pPr marL="913743" indent="0">
              <a:buNone/>
              <a:defRPr sz="1617"/>
            </a:lvl3pPr>
            <a:lvl4pPr marL="1370620" indent="0">
              <a:buNone/>
              <a:defRPr sz="1406"/>
            </a:lvl4pPr>
            <a:lvl5pPr marL="1827491" indent="0">
              <a:buNone/>
              <a:defRPr sz="1406"/>
            </a:lvl5pPr>
            <a:lvl6pPr marL="2284362" indent="0">
              <a:buNone/>
              <a:defRPr sz="1406"/>
            </a:lvl6pPr>
            <a:lvl7pPr marL="2741238" indent="0">
              <a:buNone/>
              <a:defRPr sz="1406"/>
            </a:lvl7pPr>
            <a:lvl8pPr marL="3198104" indent="0">
              <a:buNone/>
              <a:defRPr sz="1406"/>
            </a:lvl8pPr>
            <a:lvl9pPr marL="3654982" indent="0">
              <a:buNone/>
              <a:defRPr sz="14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 algn="ctr" defTabSz="41039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ea typeface="ＭＳ Ｐゴシック"/>
              <a:sym typeface="Gill San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 defTabSz="41039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ea typeface="ＭＳ Ｐゴシック"/>
              <a:sym typeface="Gill San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 defTabSz="410394" fontAlgn="auto">
              <a:spcBef>
                <a:spcPts val="0"/>
              </a:spcBef>
              <a:spcAft>
                <a:spcPts val="0"/>
              </a:spcAft>
              <a:defRPr/>
            </a:pPr>
            <a:fld id="{81C18453-3B2C-4417-92E4-0AB754AF45F1}" type="slidenum">
              <a:rPr lang="en-US" kern="0" smtClean="0">
                <a:ea typeface="ＭＳ Ｐゴシック"/>
                <a:sym typeface="Gill Sans"/>
              </a:rPr>
              <a:pPr defTabSz="41039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kern="0">
              <a:ea typeface="ＭＳ Ｐゴシック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0578969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676400"/>
            <a:ext cx="5080000" cy="4495800"/>
          </a:xfrm>
        </p:spPr>
        <p:txBody>
          <a:bodyPr/>
          <a:lstStyle>
            <a:lvl1pPr>
              <a:defRPr sz="2812"/>
            </a:lvl1pPr>
            <a:lvl2pPr>
              <a:defRPr sz="2391"/>
            </a:lvl2pPr>
            <a:lvl3pPr>
              <a:defRPr sz="1969"/>
            </a:lvl3pPr>
            <a:lvl4pPr>
              <a:defRPr sz="1828"/>
            </a:lvl4pPr>
            <a:lvl5pPr>
              <a:defRPr sz="1828"/>
            </a:lvl5pPr>
            <a:lvl6pPr>
              <a:defRPr sz="1828"/>
            </a:lvl6pPr>
            <a:lvl7pPr>
              <a:defRPr sz="1828"/>
            </a:lvl7pPr>
            <a:lvl8pPr>
              <a:defRPr sz="1828"/>
            </a:lvl8pPr>
            <a:lvl9pPr>
              <a:defRPr sz="182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76400"/>
            <a:ext cx="5080000" cy="4495800"/>
          </a:xfrm>
        </p:spPr>
        <p:txBody>
          <a:bodyPr/>
          <a:lstStyle>
            <a:lvl1pPr>
              <a:defRPr sz="2812"/>
            </a:lvl1pPr>
            <a:lvl2pPr>
              <a:defRPr sz="2391"/>
            </a:lvl2pPr>
            <a:lvl3pPr>
              <a:defRPr sz="1969"/>
            </a:lvl3pPr>
            <a:lvl4pPr>
              <a:defRPr sz="1828"/>
            </a:lvl4pPr>
            <a:lvl5pPr>
              <a:defRPr sz="1828"/>
            </a:lvl5pPr>
            <a:lvl6pPr>
              <a:defRPr sz="1828"/>
            </a:lvl6pPr>
            <a:lvl7pPr>
              <a:defRPr sz="1828"/>
            </a:lvl7pPr>
            <a:lvl8pPr>
              <a:defRPr sz="1828"/>
            </a:lvl8pPr>
            <a:lvl9pPr>
              <a:defRPr sz="182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 algn="ctr" defTabSz="41039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ea typeface="ＭＳ Ｐゴシック"/>
              <a:sym typeface="Gill San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 defTabSz="41039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ea typeface="ＭＳ Ｐゴシック"/>
              <a:sym typeface="Gill San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 defTabSz="410394" fontAlgn="auto">
              <a:spcBef>
                <a:spcPts val="0"/>
              </a:spcBef>
              <a:spcAft>
                <a:spcPts val="0"/>
              </a:spcAft>
              <a:defRPr/>
            </a:pPr>
            <a:fld id="{C87E9B8E-83BB-43D6-84C9-41639A66F684}" type="slidenum">
              <a:rPr lang="en-US" kern="0" smtClean="0">
                <a:ea typeface="ＭＳ Ｐゴシック"/>
                <a:sym typeface="Gill Sans"/>
              </a:rPr>
              <a:pPr defTabSz="41039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kern="0">
              <a:ea typeface="ＭＳ Ｐゴシック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3874965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391" b="1"/>
            </a:lvl1pPr>
            <a:lvl2pPr marL="456869" indent="0">
              <a:buNone/>
              <a:defRPr sz="1969" b="1"/>
            </a:lvl2pPr>
            <a:lvl3pPr marL="913743" indent="0">
              <a:buNone/>
              <a:defRPr sz="1828" b="1"/>
            </a:lvl3pPr>
            <a:lvl4pPr marL="1370620" indent="0">
              <a:buNone/>
              <a:defRPr sz="1617" b="1"/>
            </a:lvl4pPr>
            <a:lvl5pPr marL="1827491" indent="0">
              <a:buNone/>
              <a:defRPr sz="1617" b="1"/>
            </a:lvl5pPr>
            <a:lvl6pPr marL="2284362" indent="0">
              <a:buNone/>
              <a:defRPr sz="1617" b="1"/>
            </a:lvl6pPr>
            <a:lvl7pPr marL="2741238" indent="0">
              <a:buNone/>
              <a:defRPr sz="1617" b="1"/>
            </a:lvl7pPr>
            <a:lvl8pPr marL="3198104" indent="0">
              <a:buNone/>
              <a:defRPr sz="1617" b="1"/>
            </a:lvl8pPr>
            <a:lvl9pPr marL="3654982" indent="0">
              <a:buNone/>
              <a:defRPr sz="161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391"/>
            </a:lvl1pPr>
            <a:lvl2pPr>
              <a:defRPr sz="1969"/>
            </a:lvl2pPr>
            <a:lvl3pPr>
              <a:defRPr sz="1828"/>
            </a:lvl3pPr>
            <a:lvl4pPr>
              <a:defRPr sz="1617"/>
            </a:lvl4pPr>
            <a:lvl5pPr>
              <a:defRPr sz="1617"/>
            </a:lvl5pPr>
            <a:lvl6pPr>
              <a:defRPr sz="1617"/>
            </a:lvl6pPr>
            <a:lvl7pPr>
              <a:defRPr sz="1617"/>
            </a:lvl7pPr>
            <a:lvl8pPr>
              <a:defRPr sz="1617"/>
            </a:lvl8pPr>
            <a:lvl9pPr>
              <a:defRPr sz="161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391" b="1"/>
            </a:lvl1pPr>
            <a:lvl2pPr marL="456869" indent="0">
              <a:buNone/>
              <a:defRPr sz="1969" b="1"/>
            </a:lvl2pPr>
            <a:lvl3pPr marL="913743" indent="0">
              <a:buNone/>
              <a:defRPr sz="1828" b="1"/>
            </a:lvl3pPr>
            <a:lvl4pPr marL="1370620" indent="0">
              <a:buNone/>
              <a:defRPr sz="1617" b="1"/>
            </a:lvl4pPr>
            <a:lvl5pPr marL="1827491" indent="0">
              <a:buNone/>
              <a:defRPr sz="1617" b="1"/>
            </a:lvl5pPr>
            <a:lvl6pPr marL="2284362" indent="0">
              <a:buNone/>
              <a:defRPr sz="1617" b="1"/>
            </a:lvl6pPr>
            <a:lvl7pPr marL="2741238" indent="0">
              <a:buNone/>
              <a:defRPr sz="1617" b="1"/>
            </a:lvl7pPr>
            <a:lvl8pPr marL="3198104" indent="0">
              <a:buNone/>
              <a:defRPr sz="1617" b="1"/>
            </a:lvl8pPr>
            <a:lvl9pPr marL="3654982" indent="0">
              <a:buNone/>
              <a:defRPr sz="161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391"/>
            </a:lvl1pPr>
            <a:lvl2pPr>
              <a:defRPr sz="1969"/>
            </a:lvl2pPr>
            <a:lvl3pPr>
              <a:defRPr sz="1828"/>
            </a:lvl3pPr>
            <a:lvl4pPr>
              <a:defRPr sz="1617"/>
            </a:lvl4pPr>
            <a:lvl5pPr>
              <a:defRPr sz="1617"/>
            </a:lvl5pPr>
            <a:lvl6pPr>
              <a:defRPr sz="1617"/>
            </a:lvl6pPr>
            <a:lvl7pPr>
              <a:defRPr sz="1617"/>
            </a:lvl7pPr>
            <a:lvl8pPr>
              <a:defRPr sz="1617"/>
            </a:lvl8pPr>
            <a:lvl9pPr>
              <a:defRPr sz="161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 algn="ctr" defTabSz="41039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ea typeface="ＭＳ Ｐゴシック"/>
              <a:sym typeface="Gill San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 defTabSz="41039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ea typeface="ＭＳ Ｐゴシック"/>
              <a:sym typeface="Gill San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 defTabSz="410394" fontAlgn="auto">
              <a:spcBef>
                <a:spcPts val="0"/>
              </a:spcBef>
              <a:spcAft>
                <a:spcPts val="0"/>
              </a:spcAft>
              <a:defRPr/>
            </a:pPr>
            <a:fld id="{C15F0CE6-6079-425C-BFF0-E2D3BCA1DCC3}" type="slidenum">
              <a:rPr lang="en-US" kern="0" smtClean="0">
                <a:ea typeface="ＭＳ Ｐゴシック"/>
                <a:sym typeface="Gill Sans"/>
              </a:rPr>
              <a:pPr defTabSz="41039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kern="0">
              <a:ea typeface="ＭＳ Ｐゴシック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2868844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 algn="ctr" defTabSz="41039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ea typeface="ＭＳ Ｐゴシック"/>
              <a:sym typeface="Gill San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 defTabSz="41039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ea typeface="ＭＳ Ｐゴシック"/>
              <a:sym typeface="Gill San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 defTabSz="410394" fontAlgn="auto">
              <a:spcBef>
                <a:spcPts val="0"/>
              </a:spcBef>
              <a:spcAft>
                <a:spcPts val="0"/>
              </a:spcAft>
              <a:defRPr/>
            </a:pPr>
            <a:fld id="{A99CAF4E-BD40-4D02-A537-BE1B678CEC2A}" type="slidenum">
              <a:rPr lang="en-US" kern="0" smtClean="0">
                <a:ea typeface="ＭＳ Ｐゴシック"/>
                <a:sym typeface="Gill Sans"/>
              </a:rPr>
              <a:pPr defTabSz="41039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kern="0">
              <a:ea typeface="ＭＳ Ｐゴシック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1612543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 algn="ctr" defTabSz="41039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ea typeface="ＭＳ Ｐゴシック"/>
              <a:sym typeface="Gill San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 defTabSz="41039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ea typeface="ＭＳ Ｐゴシック"/>
              <a:sym typeface="Gill San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 defTabSz="410394" fontAlgn="auto">
              <a:spcBef>
                <a:spcPts val="0"/>
              </a:spcBef>
              <a:spcAft>
                <a:spcPts val="0"/>
              </a:spcAft>
              <a:defRPr/>
            </a:pPr>
            <a:fld id="{3DAEE29F-5161-426E-83C3-A4A8661F727E}" type="slidenum">
              <a:rPr lang="en-US" kern="0" smtClean="0">
                <a:ea typeface="ＭＳ Ｐゴシック"/>
                <a:sym typeface="Gill Sans"/>
              </a:rPr>
              <a:pPr defTabSz="41039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kern="0">
              <a:ea typeface="ＭＳ Ｐゴシック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0701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439187-E0D4-4CF9-A8F0-E75B8EB4407D}" type="datetime1">
              <a:rPr lang="en-GB" altLang="fr-FR"/>
              <a:pPr>
                <a:defRPr/>
              </a:pPr>
              <a:t>04/11/2018</a:t>
            </a:fld>
            <a:endParaRPr lang="fr-FR" alt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FD92A2-DF3E-48EC-B120-56C9BE53668E}" type="slidenum">
              <a:rPr lang="en-US" altLang="fr-FR"/>
              <a:pPr>
                <a:defRPr/>
              </a:pPr>
              <a:t>‹#›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412152364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1969" b="1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5"/>
            <a:ext cx="6815667" cy="5853113"/>
          </a:xfrm>
        </p:spPr>
        <p:txBody>
          <a:bodyPr/>
          <a:lstStyle>
            <a:lvl1pPr>
              <a:defRPr sz="3234"/>
            </a:lvl1pPr>
            <a:lvl2pPr>
              <a:defRPr sz="2812"/>
            </a:lvl2pPr>
            <a:lvl3pPr>
              <a:defRPr sz="2391"/>
            </a:lvl3pPr>
            <a:lvl4pPr>
              <a:defRPr sz="1969"/>
            </a:lvl4pPr>
            <a:lvl5pPr>
              <a:defRPr sz="1969"/>
            </a:lvl5pPr>
            <a:lvl6pPr>
              <a:defRPr sz="1969"/>
            </a:lvl6pPr>
            <a:lvl7pPr>
              <a:defRPr sz="1969"/>
            </a:lvl7pPr>
            <a:lvl8pPr>
              <a:defRPr sz="1969"/>
            </a:lvl8pPr>
            <a:lvl9pPr>
              <a:defRPr sz="196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406"/>
            </a:lvl1pPr>
            <a:lvl2pPr marL="456869" indent="0">
              <a:buNone/>
              <a:defRPr sz="1195"/>
            </a:lvl2pPr>
            <a:lvl3pPr marL="913743" indent="0">
              <a:buNone/>
              <a:defRPr sz="984"/>
            </a:lvl3pPr>
            <a:lvl4pPr marL="1370620" indent="0">
              <a:buNone/>
              <a:defRPr sz="914"/>
            </a:lvl4pPr>
            <a:lvl5pPr marL="1827491" indent="0">
              <a:buNone/>
              <a:defRPr sz="914"/>
            </a:lvl5pPr>
            <a:lvl6pPr marL="2284362" indent="0">
              <a:buNone/>
              <a:defRPr sz="914"/>
            </a:lvl6pPr>
            <a:lvl7pPr marL="2741238" indent="0">
              <a:buNone/>
              <a:defRPr sz="914"/>
            </a:lvl7pPr>
            <a:lvl8pPr marL="3198104" indent="0">
              <a:buNone/>
              <a:defRPr sz="914"/>
            </a:lvl8pPr>
            <a:lvl9pPr marL="3654982" indent="0">
              <a:buNone/>
              <a:defRPr sz="91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 algn="ctr" defTabSz="41039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ea typeface="ＭＳ Ｐゴシック"/>
              <a:sym typeface="Gill San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 defTabSz="41039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ea typeface="ＭＳ Ｐゴシック"/>
              <a:sym typeface="Gill San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 defTabSz="410394" fontAlgn="auto">
              <a:spcBef>
                <a:spcPts val="0"/>
              </a:spcBef>
              <a:spcAft>
                <a:spcPts val="0"/>
              </a:spcAft>
              <a:defRPr/>
            </a:pPr>
            <a:fld id="{FD2D9D9D-CD19-448B-A468-1F7801331582}" type="slidenum">
              <a:rPr lang="en-US" kern="0" smtClean="0">
                <a:ea typeface="ＭＳ Ｐゴシック"/>
                <a:sym typeface="Gill Sans"/>
              </a:rPr>
              <a:pPr defTabSz="41039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kern="0">
              <a:ea typeface="ＭＳ Ｐゴシック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1318608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969" b="1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34"/>
            </a:lvl1pPr>
            <a:lvl2pPr marL="456869" indent="0">
              <a:buNone/>
              <a:defRPr sz="2812"/>
            </a:lvl2pPr>
            <a:lvl3pPr marL="913743" indent="0">
              <a:buNone/>
              <a:defRPr sz="2391"/>
            </a:lvl3pPr>
            <a:lvl4pPr marL="1370620" indent="0">
              <a:buNone/>
              <a:defRPr sz="1969"/>
            </a:lvl4pPr>
            <a:lvl5pPr marL="1827491" indent="0">
              <a:buNone/>
              <a:defRPr sz="1969"/>
            </a:lvl5pPr>
            <a:lvl6pPr marL="2284362" indent="0">
              <a:buNone/>
              <a:defRPr sz="1969"/>
            </a:lvl6pPr>
            <a:lvl7pPr marL="2741238" indent="0">
              <a:buNone/>
              <a:defRPr sz="1969"/>
            </a:lvl7pPr>
            <a:lvl8pPr marL="3198104" indent="0">
              <a:buNone/>
              <a:defRPr sz="1969"/>
            </a:lvl8pPr>
            <a:lvl9pPr marL="3654982" indent="0">
              <a:buNone/>
              <a:defRPr sz="1969"/>
            </a:lvl9pPr>
          </a:lstStyle>
          <a:p>
            <a:pPr lvl="0"/>
            <a:endParaRPr lang="fr-F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6"/>
            </a:lvl1pPr>
            <a:lvl2pPr marL="456869" indent="0">
              <a:buNone/>
              <a:defRPr sz="1195"/>
            </a:lvl2pPr>
            <a:lvl3pPr marL="913743" indent="0">
              <a:buNone/>
              <a:defRPr sz="984"/>
            </a:lvl3pPr>
            <a:lvl4pPr marL="1370620" indent="0">
              <a:buNone/>
              <a:defRPr sz="914"/>
            </a:lvl4pPr>
            <a:lvl5pPr marL="1827491" indent="0">
              <a:buNone/>
              <a:defRPr sz="914"/>
            </a:lvl5pPr>
            <a:lvl6pPr marL="2284362" indent="0">
              <a:buNone/>
              <a:defRPr sz="914"/>
            </a:lvl6pPr>
            <a:lvl7pPr marL="2741238" indent="0">
              <a:buNone/>
              <a:defRPr sz="914"/>
            </a:lvl7pPr>
            <a:lvl8pPr marL="3198104" indent="0">
              <a:buNone/>
              <a:defRPr sz="914"/>
            </a:lvl8pPr>
            <a:lvl9pPr marL="3654982" indent="0">
              <a:buNone/>
              <a:defRPr sz="91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 algn="ctr" defTabSz="41039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ea typeface="ＭＳ Ｐゴシック"/>
              <a:sym typeface="Gill San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 defTabSz="41039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ea typeface="ＭＳ Ｐゴシック"/>
              <a:sym typeface="Gill San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 defTabSz="410394" fontAlgn="auto">
              <a:spcBef>
                <a:spcPts val="0"/>
              </a:spcBef>
              <a:spcAft>
                <a:spcPts val="0"/>
              </a:spcAft>
              <a:defRPr/>
            </a:pPr>
            <a:fld id="{06164CB6-0A83-4162-8C7D-C92A23EC6DB7}" type="slidenum">
              <a:rPr lang="en-US" kern="0" smtClean="0">
                <a:ea typeface="ＭＳ Ｐゴシック"/>
                <a:sym typeface="Gill Sans"/>
              </a:rPr>
              <a:pPr defTabSz="41039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kern="0">
              <a:ea typeface="ＭＳ Ｐゴシック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1184151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 algn="ctr" defTabSz="41039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ea typeface="ＭＳ Ｐゴシック"/>
              <a:sym typeface="Gill San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 defTabSz="41039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ea typeface="ＭＳ Ｐゴシック"/>
              <a:sym typeface="Gill San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 defTabSz="410394" fontAlgn="auto">
              <a:spcBef>
                <a:spcPts val="0"/>
              </a:spcBef>
              <a:spcAft>
                <a:spcPts val="0"/>
              </a:spcAft>
              <a:defRPr/>
            </a:pPr>
            <a:fld id="{71A6B3DD-7488-40D6-AB19-8C2CA3FA354B}" type="slidenum">
              <a:rPr lang="en-US" kern="0" smtClean="0">
                <a:ea typeface="ＭＳ Ｐゴシック"/>
                <a:sym typeface="Gill Sans"/>
              </a:rPr>
              <a:pPr defTabSz="41039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kern="0">
              <a:ea typeface="ＭＳ Ｐゴシック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7803437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304800"/>
            <a:ext cx="259080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304800"/>
            <a:ext cx="75692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 algn="ctr" defTabSz="41039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ea typeface="ＭＳ Ｐゴシック"/>
              <a:sym typeface="Gill San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 defTabSz="41039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ea typeface="ＭＳ Ｐゴシック"/>
              <a:sym typeface="Gill San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 defTabSz="410394" fontAlgn="auto">
              <a:spcBef>
                <a:spcPts val="0"/>
              </a:spcBef>
              <a:spcAft>
                <a:spcPts val="0"/>
              </a:spcAft>
              <a:defRPr/>
            </a:pPr>
            <a:fld id="{7A274C5D-1E9E-4C66-AC13-1DDE0FB32114}" type="slidenum">
              <a:rPr lang="en-US" kern="0" smtClean="0">
                <a:ea typeface="ＭＳ Ｐゴシック"/>
                <a:sym typeface="Gill Sans"/>
              </a:rPr>
              <a:pPr defTabSz="41039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kern="0">
              <a:ea typeface="ＭＳ Ｐゴシック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3345018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5A47F-3D43-C446-9A3A-ACDED3FE2F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71986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2154C9-2518-D845-8778-AE07FB910C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78556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r-Latn-RS"/>
          </a:p>
        </p:txBody>
      </p:sp>
      <p:pic>
        <p:nvPicPr>
          <p:cNvPr id="7" name="Picture 6" descr="E:\2016 UNDP LME OD 15SEP 2016\20th LME Meeting MARRAKECH\LME20 Logo_2.PNG">
            <a:extLst>
              <a:ext uri="{FF2B5EF4-FFF2-40B4-BE49-F238E27FC236}">
                <a16:creationId xmlns:a16="http://schemas.microsoft.com/office/drawing/2014/main" id="{9EBFD4D2-A6B6-554F-B366-81C83C691297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967" y="78796"/>
            <a:ext cx="3151692" cy="1274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03FE27E-8FEF-3749-8F5D-098CBDA3B0C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06490" y="125911"/>
            <a:ext cx="4174085" cy="6795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B548BF6-9491-D248-8D96-8A617DB0D9A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290809" y="171518"/>
            <a:ext cx="564884" cy="687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8535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1FA22-DD3F-B240-B3A6-649E6D3DD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0E8DF-48EA-ED4B-B532-DC5FEA8F40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5DC89B-B3FA-0E4A-8AF0-A9E65B7B0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A70F5-4799-A149-BDA0-5F235EB1CCFB}" type="datetimeFigureOut">
              <a:rPr lang="sr-Latn-RS" smtClean="0"/>
              <a:t>4.11.2018.</a:t>
            </a:fld>
            <a:endParaRPr lang="sr-Latn-R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BB8C1A-2C24-2D48-A0A6-FF4A274E1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69854F-E873-3841-BCAE-D720539B5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4CE29-0FF3-5543-A97A-9B41708AD42C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42199587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FC2AA-5012-6547-9B76-3F42F505B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FDBD48-9C06-C94E-BD6A-F73A6F3360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ED0068-B45C-DE43-BA34-112D2DA85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A70F5-4799-A149-BDA0-5F235EB1CCFB}" type="datetimeFigureOut">
              <a:rPr lang="sr-Latn-RS" smtClean="0"/>
              <a:t>4.11.2018.</a:t>
            </a:fld>
            <a:endParaRPr lang="sr-Latn-R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C94CEE-7A0B-7549-BCE8-8478276D1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4E9F37-7A08-3548-AD70-F71D2F211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4CE29-0FF3-5543-A97A-9B41708AD42C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1747379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ECD20-E8AA-6F4E-823F-497F82F07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D0EC46-EA15-DA4A-8D8E-D25DFE6DAE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5CB7CA-08AB-AA47-8067-11E8046DDD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6CA990-57A5-F94A-A259-4553733C5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A70F5-4799-A149-BDA0-5F235EB1CCFB}" type="datetimeFigureOut">
              <a:rPr lang="sr-Latn-RS" smtClean="0"/>
              <a:t>4.11.2018.</a:t>
            </a:fld>
            <a:endParaRPr lang="sr-Latn-R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D8568D-FF0A-1A4E-BDEC-80841376F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D94C64-A732-1A4B-A5FC-002452F2E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4CE29-0FF3-5543-A97A-9B41708AD42C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9221567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E30D5D-A0A4-7945-99A5-6F59EC30D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22AF14-0D78-1F43-B044-9EEF9424F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F6D7E1-BCF4-4C4B-8529-212DB44F7B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A970A9-DD45-1C40-AC13-2782CF4361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53748D-D96C-EC42-A40F-76908B3C2D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7C1584-0DE5-3040-BC96-9F47363D3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A70F5-4799-A149-BDA0-5F235EB1CCFB}" type="datetimeFigureOut">
              <a:rPr lang="sr-Latn-RS" smtClean="0"/>
              <a:t>4.11.2018.</a:t>
            </a:fld>
            <a:endParaRPr lang="sr-Latn-R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3C69089-42E2-B349-86A8-715C03620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BD56474-A862-EB40-BD16-6E8B2B186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4CE29-0FF3-5543-A97A-9B41708AD42C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6062882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ACCEA-9E81-5D47-B326-EB3532BEB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EC32CD-28AC-F34E-AD99-655F7B438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A70F5-4799-A149-BDA0-5F235EB1CCFB}" type="datetimeFigureOut">
              <a:rPr lang="sr-Latn-RS" smtClean="0"/>
              <a:t>4.11.2018.</a:t>
            </a:fld>
            <a:endParaRPr lang="sr-Latn-R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FC22BB-CCD6-834A-87F7-75D2B6F54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231EF5-A907-8A44-A154-2602177A0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4CE29-0FF3-5543-A97A-9B41708AD42C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775512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676400"/>
            <a:ext cx="5080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76400"/>
            <a:ext cx="5080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DAEA55-4577-46A2-9FAC-D69C0C0662AD}" type="datetime1">
              <a:rPr lang="en-GB" altLang="fr-FR"/>
              <a:pPr>
                <a:defRPr/>
              </a:pPr>
              <a:t>04/11/2018</a:t>
            </a:fld>
            <a:endParaRPr lang="fr-FR" alt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B78FA6-C8E3-46D4-BE39-EED2A64403CA}" type="slidenum">
              <a:rPr lang="en-US" altLang="fr-FR"/>
              <a:pPr>
                <a:defRPr/>
              </a:pPr>
              <a:t>‹#›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842737133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6B6B28-4D72-764E-8E46-2CAD25DF2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A70F5-4799-A149-BDA0-5F235EB1CCFB}" type="datetimeFigureOut">
              <a:rPr lang="sr-Latn-RS" smtClean="0"/>
              <a:t>4.11.2018.</a:t>
            </a:fld>
            <a:endParaRPr lang="sr-Latn-R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3BCAEF-DFA1-E846-B911-3C46C9667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77419D-AB24-B44D-8EC6-9BFDF130B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4CE29-0FF3-5543-A97A-9B41708AD42C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658563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EDF54-156B-284C-9895-57EE4D30A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B7BE93-E0BD-584D-B773-46DE07DF55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9685A5-A8C4-1A4E-B83B-20C3951646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57C30F-FB1F-9742-9A68-20E097544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A70F5-4799-A149-BDA0-5F235EB1CCFB}" type="datetimeFigureOut">
              <a:rPr lang="sr-Latn-RS" smtClean="0"/>
              <a:t>4.11.2018.</a:t>
            </a:fld>
            <a:endParaRPr lang="sr-Latn-R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29D443-5889-F54D-B1D6-D077DDCB2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056F48-F228-D842-BD5D-AFB90A5B7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4CE29-0FF3-5543-A97A-9B41708AD42C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40636036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9C292-62E9-2542-80CD-B40CA28A4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7025EE9-8DCF-7746-8F8D-6ECBEB79D6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sr-Latn-R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33BF76-37C7-E64B-BDFA-63C9F356E0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ED0E9E-60A5-ED4F-AEF4-54E9F018D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A70F5-4799-A149-BDA0-5F235EB1CCFB}" type="datetimeFigureOut">
              <a:rPr lang="sr-Latn-RS" smtClean="0"/>
              <a:t>4.11.2018.</a:t>
            </a:fld>
            <a:endParaRPr lang="sr-Latn-R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12B8EF-BFBA-2C41-9322-C661125CD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157788-F6B6-2944-82F2-040294600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4CE29-0FF3-5543-A97A-9B41708AD42C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0238587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B6CA0-CD69-8F40-ADCE-CF9FEDBF2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2107E9-5B9D-204D-86DA-7B09F15D55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32371E-A60A-744F-9193-92B334627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A70F5-4799-A149-BDA0-5F235EB1CCFB}" type="datetimeFigureOut">
              <a:rPr lang="sr-Latn-RS" smtClean="0"/>
              <a:t>4.11.2018.</a:t>
            </a:fld>
            <a:endParaRPr lang="sr-Latn-R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8C97AA-DE08-1E46-ADDE-C4C795A9F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530E0E-AAEE-0046-8A87-21A001909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4CE29-0FF3-5543-A97A-9B41708AD42C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0997121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480B965-39C1-7344-9B72-CB9D75EF4B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C8A2B9-02DC-8940-A33D-0F8654EF36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3971D7-CBF2-C04F-980E-9D8CA9766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A70F5-4799-A149-BDA0-5F235EB1CCFB}" type="datetimeFigureOut">
              <a:rPr lang="sr-Latn-RS" smtClean="0"/>
              <a:t>4.11.2018.</a:t>
            </a:fld>
            <a:endParaRPr lang="sr-Latn-R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79A5F0-FD9D-2E48-8BC1-0D6B0D694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135A94-F7D6-0A46-97C0-9A9827E94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4CE29-0FF3-5543-A97A-9B41708AD42C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903583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56CF2A-66C7-4802-83FC-F9942C27381F}" type="datetime1">
              <a:rPr lang="en-GB" altLang="fr-FR"/>
              <a:pPr>
                <a:defRPr/>
              </a:pPr>
              <a:t>04/11/2018</a:t>
            </a:fld>
            <a:endParaRPr lang="fr-FR" altLang="fr-F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508882-A30B-468C-B1C3-E2039423F2FD}" type="slidenum">
              <a:rPr lang="en-US" altLang="fr-FR"/>
              <a:pPr>
                <a:defRPr/>
              </a:pPr>
              <a:t>‹#›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960829784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DFCABA-733E-4AA2-8BFF-F16CDB22E247}" type="datetime1">
              <a:rPr lang="en-GB" altLang="fr-FR"/>
              <a:pPr>
                <a:defRPr/>
              </a:pPr>
              <a:t>04/11/2018</a:t>
            </a:fld>
            <a:endParaRPr lang="fr-FR" alt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57CD57-5E5B-4920-B68E-5D5C303DCCA9}" type="slidenum">
              <a:rPr lang="en-US" altLang="fr-FR"/>
              <a:pPr>
                <a:defRPr/>
              </a:pPr>
              <a:t>‹#›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785300814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1E2458-9E35-4674-9822-96C4A3ACE604}" type="datetime1">
              <a:rPr lang="en-GB" altLang="fr-FR"/>
              <a:pPr>
                <a:defRPr/>
              </a:pPr>
              <a:t>04/11/2018</a:t>
            </a:fld>
            <a:endParaRPr lang="fr-FR" altLang="fr-FR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315DCD-D863-4109-B1E2-DDAEA3190A97}" type="slidenum">
              <a:rPr lang="en-US" altLang="fr-FR"/>
              <a:pPr>
                <a:defRPr/>
              </a:pPr>
              <a:t>‹#›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103332683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7DD769-F96F-4B41-8C60-ABB093B853BF}" type="datetime1">
              <a:rPr lang="en-GB" altLang="fr-FR"/>
              <a:pPr>
                <a:defRPr/>
              </a:pPr>
              <a:t>04/11/2018</a:t>
            </a:fld>
            <a:endParaRPr lang="fr-FR" alt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95776C-215B-4D65-9E27-F5274411911D}" type="slidenum">
              <a:rPr lang="en-US" altLang="fr-FR"/>
              <a:pPr>
                <a:defRPr/>
              </a:pPr>
              <a:t>‹#›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20316508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A4EAB7-4363-4249-8B36-5C61637E4DF7}" type="datetime1">
              <a:rPr lang="en-GB" altLang="fr-FR"/>
              <a:pPr>
                <a:defRPr/>
              </a:pPr>
              <a:t>04/11/2018</a:t>
            </a:fld>
            <a:endParaRPr lang="fr-FR" alt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42FAD1-2549-4FBF-8538-13A3B1742957}" type="slidenum">
              <a:rPr lang="en-US" altLang="fr-FR"/>
              <a:pPr>
                <a:defRPr/>
              </a:pPr>
              <a:t>‹#›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51249578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3048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676400"/>
            <a:ext cx="103632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/>
              <a:t>Click to edit Master text styles</a:t>
            </a:r>
          </a:p>
          <a:p>
            <a:pPr lvl="1"/>
            <a:r>
              <a:rPr lang="en-US" altLang="fr-FR"/>
              <a:t>Second level</a:t>
            </a:r>
          </a:p>
          <a:p>
            <a:pPr lvl="2"/>
            <a:r>
              <a:rPr lang="en-US" altLang="fr-FR"/>
              <a:t>Third level</a:t>
            </a:r>
          </a:p>
          <a:p>
            <a:pPr lvl="3"/>
            <a:r>
              <a:rPr lang="en-US" altLang="fr-FR"/>
              <a:t>Fourth level</a:t>
            </a:r>
          </a:p>
          <a:p>
            <a:pPr lvl="4"/>
            <a:r>
              <a:rPr lang="en-US" altLang="fr-FR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/>
            </a:lvl1pPr>
          </a:lstStyle>
          <a:p>
            <a:pPr>
              <a:defRPr/>
            </a:pPr>
            <a:fld id="{91AB744E-E591-4345-9552-E39661142DCA}" type="datetime1">
              <a:rPr lang="en-GB" altLang="fr-FR"/>
              <a:pPr>
                <a:defRPr/>
              </a:pPr>
              <a:t>04/11/2018</a:t>
            </a:fld>
            <a:endParaRPr lang="fr-FR" alt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427788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000" smtClean="0"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2089AFAE-E856-44A6-B0A3-A43876A06E18}" type="slidenum">
              <a:rPr lang="en-US" altLang="fr-FR"/>
              <a:pPr>
                <a:defRPr/>
              </a:pPr>
              <a:t>‹#›</a:t>
            </a:fld>
            <a:endParaRPr lang="en-US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17" r:id="rId3"/>
    <p:sldLayoutId id="2147483918" r:id="rId4"/>
    <p:sldLayoutId id="2147483919" r:id="rId5"/>
    <p:sldLayoutId id="2147483920" r:id="rId6"/>
    <p:sldLayoutId id="2147483921" r:id="rId7"/>
    <p:sldLayoutId id="2147483922" r:id="rId8"/>
    <p:sldLayoutId id="2147483923" r:id="rId9"/>
    <p:sldLayoutId id="2147483924" r:id="rId10"/>
    <p:sldLayoutId id="2147483925" r:id="rId11"/>
  </p:sldLayoutIdLst>
  <p:transition>
    <p:fade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rebuchet MS"/>
          <a:ea typeface="ＭＳ Ｐゴシック" pitchFamily="34" charset="-128"/>
          <a:cs typeface="Trebuchet M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rebuchet MS" charset="0"/>
          <a:ea typeface="ＭＳ Ｐゴシック" pitchFamily="34" charset="-128"/>
          <a:cs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rebuchet MS" charset="0"/>
          <a:ea typeface="ＭＳ Ｐゴシック" pitchFamily="34" charset="-128"/>
          <a:cs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rebuchet MS" charset="0"/>
          <a:ea typeface="ＭＳ Ｐゴシック" pitchFamily="34" charset="-128"/>
          <a:cs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rebuchet MS" charset="0"/>
          <a:ea typeface="ＭＳ Ｐゴシック" pitchFamily="34" charset="-128"/>
          <a:cs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1" charset="0"/>
          <a:ea typeface="ＭＳ Ｐゴシック" pitchFamily="-1" charset="-128"/>
          <a:cs typeface="ＭＳ Ｐゴシック" pitchFamily="-1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1" charset="0"/>
          <a:ea typeface="ＭＳ Ｐゴシック" pitchFamily="-1" charset="-128"/>
          <a:cs typeface="ＭＳ Ｐゴシック" pitchFamily="-1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1" charset="0"/>
          <a:ea typeface="ＭＳ Ｐゴシック" pitchFamily="-1" charset="-128"/>
          <a:cs typeface="ＭＳ Ｐゴシック" pitchFamily="-1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1" charset="0"/>
          <a:ea typeface="ＭＳ Ｐゴシック" pitchFamily="-1" charset="-128"/>
          <a:cs typeface="ＭＳ Ｐゴシック" pitchFamily="-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ＭＳ Ｐゴシック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ＭＳ Ｐゴシック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fr-FR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fr-FR"/>
              <a:t>Click to edit Master text styles</a:t>
            </a:r>
          </a:p>
          <a:p>
            <a:pPr lvl="1"/>
            <a:r>
              <a:rPr lang="en-GB" altLang="fr-FR"/>
              <a:t>Second level</a:t>
            </a:r>
          </a:p>
          <a:p>
            <a:pPr lvl="2"/>
            <a:r>
              <a:rPr lang="en-GB" altLang="fr-FR"/>
              <a:t>Third level</a:t>
            </a:r>
          </a:p>
          <a:p>
            <a:pPr lvl="3"/>
            <a:r>
              <a:rPr lang="en-GB" altLang="fr-FR"/>
              <a:t>Fourth level</a:t>
            </a:r>
          </a:p>
          <a:p>
            <a:pPr lvl="4"/>
            <a:r>
              <a:rPr lang="en-GB" altLang="fr-FR"/>
              <a:t>Fifth level</a:t>
            </a:r>
          </a:p>
        </p:txBody>
      </p:sp>
      <p:sp>
        <p:nvSpPr>
          <p:cNvPr id="890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/>
            </a:lvl1pPr>
          </a:lstStyle>
          <a:p>
            <a:pPr>
              <a:defRPr/>
            </a:pPr>
            <a:fld id="{B7E1E5CF-B751-40D1-BA80-FBC59704E7DB}" type="datetime1">
              <a:rPr lang="en-GB" altLang="fr-FR"/>
              <a:pPr>
                <a:defRPr/>
              </a:pPr>
              <a:t>04/11/2018</a:t>
            </a:fld>
            <a:endParaRPr lang="en-GB" altLang="fr-FR"/>
          </a:p>
        </p:txBody>
      </p:sp>
      <p:sp>
        <p:nvSpPr>
          <p:cNvPr id="890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/>
            </a:lvl1pPr>
          </a:lstStyle>
          <a:p>
            <a:pPr>
              <a:defRPr/>
            </a:pPr>
            <a:endParaRPr lang="en-GB" altLang="fr-FR"/>
          </a:p>
        </p:txBody>
      </p:sp>
      <p:sp>
        <p:nvSpPr>
          <p:cNvPr id="890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smtClean="0"/>
            </a:lvl1pPr>
          </a:lstStyle>
          <a:p>
            <a:pPr>
              <a:defRPr/>
            </a:pPr>
            <a:fld id="{1A9A4CF0-E632-4F26-877F-4D51E619CD45}" type="slidenum">
              <a:rPr lang="en-GB" altLang="fr-FR"/>
              <a:pPr>
                <a:defRPr/>
              </a:pPr>
              <a:t>‹#›</a:t>
            </a:fld>
            <a:endParaRPr lang="en-GB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3048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9958" tIns="64980" rIns="129958" bIns="649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E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676400"/>
            <a:ext cx="103632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9958" tIns="64980" rIns="129958" bIns="649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ES"/>
              <a:t>Click to edit Master text styles</a:t>
            </a:r>
          </a:p>
          <a:p>
            <a:pPr lvl="1"/>
            <a:r>
              <a:rPr lang="en-US" altLang="es-ES"/>
              <a:t>Second level</a:t>
            </a:r>
          </a:p>
          <a:p>
            <a:pPr lvl="2"/>
            <a:r>
              <a:rPr lang="en-US" altLang="es-ES"/>
              <a:t>Third level</a:t>
            </a:r>
          </a:p>
          <a:p>
            <a:pPr lvl="3"/>
            <a:r>
              <a:rPr lang="en-US" altLang="es-ES"/>
              <a:t>Fourth level</a:t>
            </a:r>
          </a:p>
          <a:p>
            <a:pPr lvl="4"/>
            <a:r>
              <a:rPr lang="en-US" altLang="es-E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9958" tIns="64980" rIns="129958" bIns="6498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6">
                <a:solidFill>
                  <a:srgbClr val="000000"/>
                </a:solidFill>
                <a:latin typeface="Arial" charset="0"/>
              </a:defRPr>
            </a:lvl1pPr>
          </a:lstStyle>
          <a:p>
            <a:pPr defTabSz="642486">
              <a:defRPr/>
            </a:pPr>
            <a:endParaRPr lang="en-US">
              <a:ea typeface="ＭＳ Ｐゴシック"/>
              <a:sym typeface="Gill San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8400"/>
            <a:ext cx="3860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9958" tIns="64980" rIns="129958" bIns="6498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6">
                <a:solidFill>
                  <a:srgbClr val="000000"/>
                </a:solidFill>
                <a:latin typeface="Arial" charset="0"/>
              </a:defRPr>
            </a:lvl1pPr>
          </a:lstStyle>
          <a:p>
            <a:pPr defTabSz="642486">
              <a:defRPr/>
            </a:pPr>
            <a:endParaRPr lang="en-US">
              <a:ea typeface="ＭＳ Ｐゴシック"/>
              <a:sym typeface="Gill San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9958" tIns="64980" rIns="129958" bIns="6498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6">
                <a:solidFill>
                  <a:srgbClr val="000000"/>
                </a:solidFill>
                <a:latin typeface="Arial" charset="0"/>
              </a:defRPr>
            </a:lvl1pPr>
          </a:lstStyle>
          <a:p>
            <a:pPr defTabSz="642486">
              <a:defRPr/>
            </a:pPr>
            <a:fld id="{5DE40C7A-2256-4B5B-9974-1E1C771B2BE4}" type="slidenum">
              <a:rPr lang="en-US" smtClean="0">
                <a:ea typeface="ＭＳ Ｐゴシック"/>
                <a:sym typeface="Gill Sans"/>
              </a:rPr>
              <a:pPr defTabSz="642486">
                <a:defRPr/>
              </a:pPr>
              <a:t>‹#›</a:t>
            </a:fld>
            <a:endParaRPr lang="en-US">
              <a:ea typeface="ＭＳ Ｐゴシック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331098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  <p:sldLayoutId id="2147483952" r:id="rId2"/>
    <p:sldLayoutId id="2147483953" r:id="rId3"/>
    <p:sldLayoutId id="2147483954" r:id="rId4"/>
    <p:sldLayoutId id="2147483955" r:id="rId5"/>
    <p:sldLayoutId id="2147483956" r:id="rId6"/>
    <p:sldLayoutId id="2147483957" r:id="rId7"/>
    <p:sldLayoutId id="2147483958" r:id="rId8"/>
    <p:sldLayoutId id="2147483959" r:id="rId9"/>
    <p:sldLayoutId id="2147483960" r:id="rId10"/>
    <p:sldLayoutId id="214748396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586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586">
          <a:solidFill>
            <a:schemeClr val="tx2"/>
          </a:solidFill>
          <a:latin typeface="Arial" charset="0"/>
          <a:ea typeface="ＭＳ Ｐゴシック" pitchFamily="-9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586">
          <a:solidFill>
            <a:schemeClr val="tx2"/>
          </a:solidFill>
          <a:latin typeface="Arial" charset="0"/>
          <a:ea typeface="ＭＳ Ｐゴシック" pitchFamily="-9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586">
          <a:solidFill>
            <a:schemeClr val="tx2"/>
          </a:solidFill>
          <a:latin typeface="Arial" charset="0"/>
          <a:ea typeface="ＭＳ Ｐゴシック" pitchFamily="-9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586">
          <a:solidFill>
            <a:schemeClr val="tx2"/>
          </a:solidFill>
          <a:latin typeface="Arial" charset="0"/>
          <a:ea typeface="ＭＳ Ｐゴシック" pitchFamily="-96" charset="-128"/>
        </a:defRPr>
      </a:lvl5pPr>
      <a:lvl6pPr marL="456869" algn="l" rtl="0" fontAlgn="base">
        <a:spcBef>
          <a:spcPct val="0"/>
        </a:spcBef>
        <a:spcAft>
          <a:spcPct val="0"/>
        </a:spcAft>
        <a:defRPr sz="3586">
          <a:solidFill>
            <a:schemeClr val="tx2"/>
          </a:solidFill>
          <a:latin typeface="Arial" charset="0"/>
          <a:ea typeface="ＭＳ Ｐゴシック" pitchFamily="-96" charset="-128"/>
        </a:defRPr>
      </a:lvl6pPr>
      <a:lvl7pPr marL="913743" algn="l" rtl="0" fontAlgn="base">
        <a:spcBef>
          <a:spcPct val="0"/>
        </a:spcBef>
        <a:spcAft>
          <a:spcPct val="0"/>
        </a:spcAft>
        <a:defRPr sz="3586">
          <a:solidFill>
            <a:schemeClr val="tx2"/>
          </a:solidFill>
          <a:latin typeface="Arial" charset="0"/>
          <a:ea typeface="ＭＳ Ｐゴシック" pitchFamily="-96" charset="-128"/>
        </a:defRPr>
      </a:lvl7pPr>
      <a:lvl8pPr marL="1370620" algn="l" rtl="0" fontAlgn="base">
        <a:spcBef>
          <a:spcPct val="0"/>
        </a:spcBef>
        <a:spcAft>
          <a:spcPct val="0"/>
        </a:spcAft>
        <a:defRPr sz="3586">
          <a:solidFill>
            <a:schemeClr val="tx2"/>
          </a:solidFill>
          <a:latin typeface="Arial" charset="0"/>
          <a:ea typeface="ＭＳ Ｐゴシック" pitchFamily="-96" charset="-128"/>
        </a:defRPr>
      </a:lvl8pPr>
      <a:lvl9pPr marL="1827491" algn="l" rtl="0" fontAlgn="base">
        <a:spcBef>
          <a:spcPct val="0"/>
        </a:spcBef>
        <a:spcAft>
          <a:spcPct val="0"/>
        </a:spcAft>
        <a:defRPr sz="3586">
          <a:solidFill>
            <a:schemeClr val="tx2"/>
          </a:solidFill>
          <a:latin typeface="Arial" charset="0"/>
          <a:ea typeface="ＭＳ Ｐゴシック" pitchFamily="-96" charset="-128"/>
        </a:defRPr>
      </a:lvl9pPr>
    </p:titleStyle>
    <p:bodyStyle>
      <a:lvl1pPr marL="342657" indent="-342657" algn="l" rtl="0" eaLnBrk="0" fontAlgn="base" hangingPunct="0">
        <a:spcBef>
          <a:spcPct val="20000"/>
        </a:spcBef>
        <a:spcAft>
          <a:spcPct val="0"/>
        </a:spcAft>
        <a:buChar char="•"/>
        <a:defRPr sz="2391">
          <a:solidFill>
            <a:schemeClr val="tx1"/>
          </a:solidFill>
          <a:latin typeface="+mn-lt"/>
          <a:ea typeface="+mn-ea"/>
          <a:cs typeface="+mn-cs"/>
        </a:defRPr>
      </a:lvl1pPr>
      <a:lvl2pPr marL="742418" indent="-285546" algn="l" rtl="0" eaLnBrk="0" fontAlgn="base" hangingPunct="0">
        <a:spcBef>
          <a:spcPct val="20000"/>
        </a:spcBef>
        <a:spcAft>
          <a:spcPct val="0"/>
        </a:spcAft>
        <a:buChar char="–"/>
        <a:defRPr sz="1969">
          <a:solidFill>
            <a:schemeClr val="tx1"/>
          </a:solidFill>
          <a:latin typeface="+mn-lt"/>
          <a:ea typeface="+mn-ea"/>
        </a:defRPr>
      </a:lvl2pPr>
      <a:lvl3pPr marL="1142178" indent="-228434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</a:defRPr>
      </a:lvl3pPr>
      <a:lvl4pPr marL="1599052" indent="-228434" algn="l" rtl="0" eaLnBrk="0" fontAlgn="base" hangingPunct="0">
        <a:spcBef>
          <a:spcPct val="20000"/>
        </a:spcBef>
        <a:spcAft>
          <a:spcPct val="0"/>
        </a:spcAft>
        <a:buChar char="–"/>
        <a:defRPr sz="1617">
          <a:solidFill>
            <a:schemeClr val="tx1"/>
          </a:solidFill>
          <a:latin typeface="+mn-lt"/>
          <a:ea typeface="+mn-ea"/>
        </a:defRPr>
      </a:lvl4pPr>
      <a:lvl5pPr marL="2055930" indent="-228434" algn="l" rtl="0" eaLnBrk="0" fontAlgn="base" hangingPunct="0">
        <a:spcBef>
          <a:spcPct val="20000"/>
        </a:spcBef>
        <a:spcAft>
          <a:spcPct val="0"/>
        </a:spcAft>
        <a:buChar char="»"/>
        <a:defRPr sz="1617">
          <a:solidFill>
            <a:schemeClr val="tx1"/>
          </a:solidFill>
          <a:latin typeface="+mn-lt"/>
          <a:ea typeface="+mn-ea"/>
        </a:defRPr>
      </a:lvl5pPr>
      <a:lvl6pPr marL="2512802" indent="-228434" algn="l" rtl="0" fontAlgn="base">
        <a:spcBef>
          <a:spcPct val="20000"/>
        </a:spcBef>
        <a:spcAft>
          <a:spcPct val="0"/>
        </a:spcAft>
        <a:buChar char="»"/>
        <a:defRPr sz="1617">
          <a:solidFill>
            <a:schemeClr val="tx1"/>
          </a:solidFill>
          <a:latin typeface="+mn-lt"/>
          <a:ea typeface="+mn-ea"/>
        </a:defRPr>
      </a:lvl6pPr>
      <a:lvl7pPr marL="2969672" indent="-228434" algn="l" rtl="0" fontAlgn="base">
        <a:spcBef>
          <a:spcPct val="20000"/>
        </a:spcBef>
        <a:spcAft>
          <a:spcPct val="0"/>
        </a:spcAft>
        <a:buChar char="»"/>
        <a:defRPr sz="1617">
          <a:solidFill>
            <a:schemeClr val="tx1"/>
          </a:solidFill>
          <a:latin typeface="+mn-lt"/>
          <a:ea typeface="+mn-ea"/>
        </a:defRPr>
      </a:lvl7pPr>
      <a:lvl8pPr marL="3426547" indent="-228434" algn="l" rtl="0" fontAlgn="base">
        <a:spcBef>
          <a:spcPct val="20000"/>
        </a:spcBef>
        <a:spcAft>
          <a:spcPct val="0"/>
        </a:spcAft>
        <a:buChar char="»"/>
        <a:defRPr sz="1617">
          <a:solidFill>
            <a:schemeClr val="tx1"/>
          </a:solidFill>
          <a:latin typeface="+mn-lt"/>
          <a:ea typeface="+mn-ea"/>
        </a:defRPr>
      </a:lvl8pPr>
      <a:lvl9pPr marL="3883415" indent="-228434" algn="l" rtl="0" fontAlgn="base">
        <a:spcBef>
          <a:spcPct val="20000"/>
        </a:spcBef>
        <a:spcAft>
          <a:spcPct val="0"/>
        </a:spcAft>
        <a:buChar char="»"/>
        <a:defRPr sz="1617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fr-FR"/>
      </a:defPPr>
      <a:lvl1pPr marL="0" algn="l" defTabSz="913743" rtl="0" eaLnBrk="1" latinLnBrk="0" hangingPunct="1">
        <a:defRPr sz="1828" kern="1200">
          <a:solidFill>
            <a:schemeClr val="tx1"/>
          </a:solidFill>
          <a:latin typeface="+mn-lt"/>
          <a:ea typeface="+mn-ea"/>
          <a:cs typeface="+mn-cs"/>
        </a:defRPr>
      </a:lvl1pPr>
      <a:lvl2pPr marL="456869" algn="l" defTabSz="913743" rtl="0" eaLnBrk="1" latinLnBrk="0" hangingPunct="1">
        <a:defRPr sz="1828" kern="1200">
          <a:solidFill>
            <a:schemeClr val="tx1"/>
          </a:solidFill>
          <a:latin typeface="+mn-lt"/>
          <a:ea typeface="+mn-ea"/>
          <a:cs typeface="+mn-cs"/>
        </a:defRPr>
      </a:lvl2pPr>
      <a:lvl3pPr marL="913743" algn="l" defTabSz="913743" rtl="0" eaLnBrk="1" latinLnBrk="0" hangingPunct="1">
        <a:defRPr sz="1828" kern="1200">
          <a:solidFill>
            <a:schemeClr val="tx1"/>
          </a:solidFill>
          <a:latin typeface="+mn-lt"/>
          <a:ea typeface="+mn-ea"/>
          <a:cs typeface="+mn-cs"/>
        </a:defRPr>
      </a:lvl3pPr>
      <a:lvl4pPr marL="1370620" algn="l" defTabSz="913743" rtl="0" eaLnBrk="1" latinLnBrk="0" hangingPunct="1">
        <a:defRPr sz="1828" kern="1200">
          <a:solidFill>
            <a:schemeClr val="tx1"/>
          </a:solidFill>
          <a:latin typeface="+mn-lt"/>
          <a:ea typeface="+mn-ea"/>
          <a:cs typeface="+mn-cs"/>
        </a:defRPr>
      </a:lvl4pPr>
      <a:lvl5pPr marL="1827491" algn="l" defTabSz="913743" rtl="0" eaLnBrk="1" latinLnBrk="0" hangingPunct="1">
        <a:defRPr sz="1828" kern="1200">
          <a:solidFill>
            <a:schemeClr val="tx1"/>
          </a:solidFill>
          <a:latin typeface="+mn-lt"/>
          <a:ea typeface="+mn-ea"/>
          <a:cs typeface="+mn-cs"/>
        </a:defRPr>
      </a:lvl5pPr>
      <a:lvl6pPr marL="2284362" algn="l" defTabSz="913743" rtl="0" eaLnBrk="1" latinLnBrk="0" hangingPunct="1">
        <a:defRPr sz="1828" kern="1200">
          <a:solidFill>
            <a:schemeClr val="tx1"/>
          </a:solidFill>
          <a:latin typeface="+mn-lt"/>
          <a:ea typeface="+mn-ea"/>
          <a:cs typeface="+mn-cs"/>
        </a:defRPr>
      </a:lvl6pPr>
      <a:lvl7pPr marL="2741238" algn="l" defTabSz="913743" rtl="0" eaLnBrk="1" latinLnBrk="0" hangingPunct="1">
        <a:defRPr sz="1828" kern="1200">
          <a:solidFill>
            <a:schemeClr val="tx1"/>
          </a:solidFill>
          <a:latin typeface="+mn-lt"/>
          <a:ea typeface="+mn-ea"/>
          <a:cs typeface="+mn-cs"/>
        </a:defRPr>
      </a:lvl7pPr>
      <a:lvl8pPr marL="3198104" algn="l" defTabSz="913743" rtl="0" eaLnBrk="1" latinLnBrk="0" hangingPunct="1">
        <a:defRPr sz="1828" kern="1200">
          <a:solidFill>
            <a:schemeClr val="tx1"/>
          </a:solidFill>
          <a:latin typeface="+mn-lt"/>
          <a:ea typeface="+mn-ea"/>
          <a:cs typeface="+mn-cs"/>
        </a:defRPr>
      </a:lvl8pPr>
      <a:lvl9pPr marL="3654982" algn="l" defTabSz="913743" rtl="0" eaLnBrk="1" latinLnBrk="0" hangingPunct="1">
        <a:defRPr sz="182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BC940E-EE0D-8846-894A-33981BAAFA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37A909-CC50-7D4E-AF00-F8B179A476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61FDA1-C383-1349-8C26-343E26C696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5A70F5-4799-A149-BDA0-5F235EB1CCFB}" type="datetimeFigureOut">
              <a:rPr lang="sr-Latn-RS" smtClean="0"/>
              <a:t>4.11.2018.</a:t>
            </a:fld>
            <a:endParaRPr lang="sr-Latn-R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00F1A0-67B2-A549-8F1F-E74B71685C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r-Latn-R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FD72AF-80CE-6F43-A740-EDE30C044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D4CE29-0FF3-5543-A97A-9B41708AD42C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511969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0" r:id="rId1"/>
    <p:sldLayoutId id="2147483971" r:id="rId2"/>
    <p:sldLayoutId id="2147483972" r:id="rId3"/>
    <p:sldLayoutId id="2147483973" r:id="rId4"/>
    <p:sldLayoutId id="2147483974" r:id="rId5"/>
    <p:sldLayoutId id="2147483975" r:id="rId6"/>
    <p:sldLayoutId id="2147483976" r:id="rId7"/>
    <p:sldLayoutId id="2147483977" r:id="rId8"/>
    <p:sldLayoutId id="2147483978" r:id="rId9"/>
    <p:sldLayoutId id="2147483979" r:id="rId10"/>
    <p:sldLayoutId id="21474839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05F25-7F0D-AD4F-AAFD-B4B7730A9B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6517" y="1700808"/>
            <a:ext cx="5364088" cy="3037134"/>
          </a:xfrm>
        </p:spPr>
        <p:txBody>
          <a:bodyPr>
            <a:noAutofit/>
          </a:bodyPr>
          <a:lstStyle/>
          <a:p>
            <a:pPr algn="l"/>
            <a:r>
              <a:rPr lang="en-US" sz="4000" dirty="0" smtClean="0"/>
              <a:t>Session 4b </a:t>
            </a:r>
            <a:r>
              <a:rPr lang="en-US" sz="4000" dirty="0" err="1" smtClean="0"/>
              <a:t>MSPglobal</a:t>
            </a:r>
            <a:r>
              <a:rPr lang="en-US" sz="4000" b="1" dirty="0" smtClean="0"/>
              <a:t/>
            </a:r>
            <a:br>
              <a:rPr lang="en-US" sz="4000" b="1" dirty="0" smtClean="0"/>
            </a:br>
            <a:r>
              <a:rPr lang="en-US" sz="4000" b="1" dirty="0"/>
              <a:t/>
            </a:r>
            <a:br>
              <a:rPr lang="en-US" sz="4000" b="1" dirty="0"/>
            </a:br>
            <a:r>
              <a:rPr lang="en-US" sz="4000" b="1" dirty="0"/>
              <a:t>Cross-sector and LME transboundary integration in MSP</a:t>
            </a:r>
            <a:endParaRPr lang="sr-Latn-RS" sz="40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ADE3EF-6A3E-B14D-B9B6-935B51CB0B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0" y="1700808"/>
            <a:ext cx="5777552" cy="5013176"/>
          </a:xfrm>
        </p:spPr>
        <p:txBody>
          <a:bodyPr>
            <a:normAutofit/>
          </a:bodyPr>
          <a:lstStyle/>
          <a:p>
            <a:pPr algn="l"/>
            <a:endParaRPr lang="en-US" b="1" dirty="0" smtClean="0"/>
          </a:p>
          <a:p>
            <a:pPr algn="l"/>
            <a:endParaRPr lang="en-US" b="1" dirty="0"/>
          </a:p>
          <a:p>
            <a:pPr algn="l"/>
            <a:endParaRPr lang="en-US" b="1" dirty="0" smtClean="0"/>
          </a:p>
          <a:p>
            <a:pPr algn="l"/>
            <a:r>
              <a:rPr lang="en-US" b="1" dirty="0" smtClean="0"/>
              <a:t>Alejandro </a:t>
            </a:r>
            <a:r>
              <a:rPr lang="en-US" b="1" dirty="0" smtClean="0"/>
              <a:t>Iglesias Campos</a:t>
            </a:r>
            <a:endParaRPr lang="en-US" b="1" dirty="0"/>
          </a:p>
          <a:p>
            <a:pPr algn="l"/>
            <a:r>
              <a:rPr lang="en-US" dirty="0" smtClean="0"/>
              <a:t>Programme Specialist, Marine Policy and Regional Coordination Section</a:t>
            </a:r>
            <a:endParaRPr lang="en-US" dirty="0"/>
          </a:p>
          <a:p>
            <a:pPr algn="l"/>
            <a:r>
              <a:rPr lang="en-US" dirty="0" smtClean="0"/>
              <a:t>IOC-UNESCO</a:t>
            </a:r>
          </a:p>
          <a:p>
            <a:pPr algn="l"/>
            <a:endParaRPr lang="es-ES" dirty="0"/>
          </a:p>
          <a:p>
            <a:pPr algn="l"/>
            <a:r>
              <a:rPr lang="es-ES" b="1" dirty="0" smtClean="0"/>
              <a:t>Marina </a:t>
            </a:r>
            <a:r>
              <a:rPr lang="es-ES" b="1" dirty="0" err="1" smtClean="0"/>
              <a:t>Marković</a:t>
            </a:r>
            <a:endParaRPr lang="es-ES" b="1" dirty="0" smtClean="0"/>
          </a:p>
          <a:p>
            <a:pPr algn="l"/>
            <a:r>
              <a:rPr lang="en-US" dirty="0" smtClean="0"/>
              <a:t>Programme Officer </a:t>
            </a:r>
          </a:p>
          <a:p>
            <a:pPr algn="l"/>
            <a:r>
              <a:rPr lang="en-US" dirty="0" smtClean="0"/>
              <a:t>PAP-RAC</a:t>
            </a:r>
            <a:endParaRPr lang="en-US" dirty="0"/>
          </a:p>
          <a:p>
            <a:pPr algn="l"/>
            <a:endParaRPr lang="sr-Latn-R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03" y="6048973"/>
            <a:ext cx="3389124" cy="5977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9421" y="5519946"/>
            <a:ext cx="33891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</a:t>
            </a:r>
            <a:r>
              <a:rPr kumimoji="0" lang="es-E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es-E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support</a:t>
            </a:r>
            <a:r>
              <a:rPr kumimoji="0" lang="es-E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</a:t>
            </a:r>
            <a:r>
              <a:rPr kumimoji="0" lang="es-E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1770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813520" y="152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58" tIns="45679" rIns="91358" bIns="45679"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MS PGothic" pitchFamily="34" charset="-128"/>
                <a:cs typeface="MS PGothic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  <a:ea typeface="MS PGothic" pitchFamily="34" charset="-128"/>
                <a:cs typeface="MS PGothic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  <a:ea typeface="MS PGothic" pitchFamily="34" charset="-128"/>
                <a:cs typeface="MS PGothic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  <a:ea typeface="MS PGothic" pitchFamily="34" charset="-128"/>
                <a:cs typeface="MS PGothic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  <a:ea typeface="MS PGothic" pitchFamily="34" charset="-128"/>
                <a:cs typeface="MS PGothic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defTabSz="913603">
              <a:defRPr/>
            </a:pPr>
            <a:r>
              <a:rPr lang="en-US" sz="3023" dirty="0" smtClean="0">
                <a:solidFill>
                  <a:srgbClr val="FF6600"/>
                </a:solidFill>
                <a:ea typeface="MS PGothic"/>
              </a:rPr>
              <a:t>Table 2</a:t>
            </a:r>
            <a:endParaRPr lang="en-US" sz="3023" dirty="0">
              <a:solidFill>
                <a:srgbClr val="FF6600"/>
              </a:solidFill>
              <a:ea typeface="MS PGothic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-24680" y="381000"/>
            <a:ext cx="838200" cy="685800"/>
          </a:xfrm>
          <a:prstGeom prst="rect">
            <a:avLst/>
          </a:prstGeom>
          <a:solidFill>
            <a:srgbClr val="0070C0"/>
          </a:solidFill>
          <a:ln w="9525" algn="ctr">
            <a:solidFill>
              <a:srgbClr val="0070C0"/>
            </a:solidFill>
            <a:round/>
            <a:headEnd/>
            <a:tailEnd/>
          </a:ln>
        </p:spPr>
        <p:txBody>
          <a:bodyPr lIns="91358" tIns="45679" rIns="91358" bIns="45679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3603">
              <a:spcBef>
                <a:spcPct val="0"/>
              </a:spcBef>
              <a:buNone/>
            </a:pPr>
            <a:endParaRPr lang="es-ES" altLang="fr-FR" sz="1687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16" y="1215518"/>
            <a:ext cx="11757523" cy="4517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157950"/>
      </p:ext>
    </p:extLst>
  </p:cSld>
  <p:clrMapOvr>
    <a:masterClrMapping/>
  </p:clrMapOvr>
  <p:transition spd="med">
    <p:dissolv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5384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813520" y="152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58" tIns="45679" rIns="91358" bIns="45679"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MS PGothic" pitchFamily="34" charset="-128"/>
                <a:cs typeface="MS PGothic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  <a:ea typeface="MS PGothic" pitchFamily="34" charset="-128"/>
                <a:cs typeface="MS PGothic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  <a:ea typeface="MS PGothic" pitchFamily="34" charset="-128"/>
                <a:cs typeface="MS PGothic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  <a:ea typeface="MS PGothic" pitchFamily="34" charset="-128"/>
                <a:cs typeface="MS PGothic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  <a:ea typeface="MS PGothic" pitchFamily="34" charset="-128"/>
                <a:cs typeface="MS PGothic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defTabSz="913603">
              <a:defRPr/>
            </a:pPr>
            <a:r>
              <a:rPr lang="en-US" sz="3023" dirty="0" smtClean="0">
                <a:solidFill>
                  <a:srgbClr val="FF6600"/>
                </a:solidFill>
                <a:ea typeface="MS PGothic"/>
              </a:rPr>
              <a:t>Table 3</a:t>
            </a:r>
            <a:endParaRPr lang="en-US" sz="3023" dirty="0">
              <a:solidFill>
                <a:srgbClr val="FF6600"/>
              </a:solidFill>
              <a:ea typeface="MS PGothic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-24680" y="381000"/>
            <a:ext cx="838200" cy="685800"/>
          </a:xfrm>
          <a:prstGeom prst="rect">
            <a:avLst/>
          </a:prstGeom>
          <a:solidFill>
            <a:srgbClr val="0070C0"/>
          </a:solidFill>
          <a:ln w="9525" algn="ctr">
            <a:solidFill>
              <a:srgbClr val="0070C0"/>
            </a:solidFill>
            <a:round/>
            <a:headEnd/>
            <a:tailEnd/>
          </a:ln>
        </p:spPr>
        <p:txBody>
          <a:bodyPr lIns="91358" tIns="45679" rIns="91358" bIns="45679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3603">
              <a:spcBef>
                <a:spcPct val="0"/>
              </a:spcBef>
              <a:buNone/>
            </a:pPr>
            <a:endParaRPr lang="es-ES" altLang="fr-FR" sz="1687">
              <a:solidFill>
                <a:srgbClr val="0070C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52" y="1295400"/>
            <a:ext cx="11549627" cy="443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139461"/>
      </p:ext>
    </p:extLst>
  </p:cSld>
  <p:clrMapOvr>
    <a:masterClrMapping/>
  </p:clrMapOvr>
  <p:transition spd="med">
    <p:dissolv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5498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813520" y="152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58" tIns="45679" rIns="91358" bIns="45679"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MS PGothic" pitchFamily="34" charset="-128"/>
                <a:cs typeface="MS PGothic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  <a:ea typeface="MS PGothic" pitchFamily="34" charset="-128"/>
                <a:cs typeface="MS PGothic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  <a:ea typeface="MS PGothic" pitchFamily="34" charset="-128"/>
                <a:cs typeface="MS PGothic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  <a:ea typeface="MS PGothic" pitchFamily="34" charset="-128"/>
                <a:cs typeface="MS PGothic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  <a:ea typeface="MS PGothic" pitchFamily="34" charset="-128"/>
                <a:cs typeface="MS PGothic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defTabSz="913603">
              <a:defRPr/>
            </a:pPr>
            <a:r>
              <a:rPr lang="en-US" sz="3023" dirty="0" smtClean="0">
                <a:solidFill>
                  <a:srgbClr val="FF6600"/>
                </a:solidFill>
                <a:ea typeface="MS PGothic"/>
              </a:rPr>
              <a:t>Table 4</a:t>
            </a:r>
            <a:endParaRPr lang="en-US" sz="3023" dirty="0">
              <a:solidFill>
                <a:srgbClr val="FF6600"/>
              </a:solidFill>
              <a:ea typeface="MS PGothic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-24680" y="381000"/>
            <a:ext cx="838200" cy="685800"/>
          </a:xfrm>
          <a:prstGeom prst="rect">
            <a:avLst/>
          </a:prstGeom>
          <a:solidFill>
            <a:srgbClr val="0070C0"/>
          </a:solidFill>
          <a:ln w="9525" algn="ctr">
            <a:solidFill>
              <a:srgbClr val="0070C0"/>
            </a:solidFill>
            <a:round/>
            <a:headEnd/>
            <a:tailEnd/>
          </a:ln>
        </p:spPr>
        <p:txBody>
          <a:bodyPr lIns="91358" tIns="45679" rIns="91358" bIns="45679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3603">
              <a:spcBef>
                <a:spcPct val="0"/>
              </a:spcBef>
              <a:buNone/>
            </a:pPr>
            <a:endParaRPr lang="es-ES" altLang="fr-FR" sz="1687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82" y="1319386"/>
            <a:ext cx="11923585" cy="407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048193"/>
      </p:ext>
    </p:extLst>
  </p:cSld>
  <p:clrMapOvr>
    <a:masterClrMapping/>
  </p:clrMapOvr>
  <p:transition spd="med">
    <p:dissolv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0006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813520" y="152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58" tIns="45679" rIns="91358" bIns="45679"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MS PGothic" pitchFamily="34" charset="-128"/>
                <a:cs typeface="MS PGothic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  <a:ea typeface="MS PGothic" pitchFamily="34" charset="-128"/>
                <a:cs typeface="MS PGothic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  <a:ea typeface="MS PGothic" pitchFamily="34" charset="-128"/>
                <a:cs typeface="MS PGothic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  <a:ea typeface="MS PGothic" pitchFamily="34" charset="-128"/>
                <a:cs typeface="MS PGothic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  <a:ea typeface="MS PGothic" pitchFamily="34" charset="-128"/>
                <a:cs typeface="MS PGothic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defTabSz="913603">
              <a:defRPr/>
            </a:pPr>
            <a:r>
              <a:rPr lang="en-US" sz="3023" dirty="0" smtClean="0">
                <a:solidFill>
                  <a:srgbClr val="FF6600"/>
                </a:solidFill>
                <a:ea typeface="MS PGothic"/>
              </a:rPr>
              <a:t>Table 5</a:t>
            </a:r>
            <a:endParaRPr lang="en-US" sz="3023" dirty="0">
              <a:solidFill>
                <a:srgbClr val="FF6600"/>
              </a:solidFill>
              <a:ea typeface="MS PGothic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-24680" y="381000"/>
            <a:ext cx="838200" cy="685800"/>
          </a:xfrm>
          <a:prstGeom prst="rect">
            <a:avLst/>
          </a:prstGeom>
          <a:solidFill>
            <a:srgbClr val="0070C0"/>
          </a:solidFill>
          <a:ln w="9525" algn="ctr">
            <a:solidFill>
              <a:srgbClr val="0070C0"/>
            </a:solidFill>
            <a:round/>
            <a:headEnd/>
            <a:tailEnd/>
          </a:ln>
        </p:spPr>
        <p:txBody>
          <a:bodyPr lIns="91358" tIns="45679" rIns="91358" bIns="45679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3603">
              <a:spcBef>
                <a:spcPct val="0"/>
              </a:spcBef>
              <a:buNone/>
            </a:pPr>
            <a:endParaRPr lang="es-ES" altLang="fr-FR" sz="1687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048" y="1295400"/>
            <a:ext cx="11362224" cy="436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896729"/>
      </p:ext>
    </p:extLst>
  </p:cSld>
  <p:clrMapOvr>
    <a:masterClrMapping/>
  </p:clrMapOvr>
  <p:transition spd="med">
    <p:dissolv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9299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813520" y="152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58" tIns="45679" rIns="91358" bIns="45679"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MS PGothic" pitchFamily="34" charset="-128"/>
                <a:cs typeface="MS PGothic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  <a:ea typeface="MS PGothic" pitchFamily="34" charset="-128"/>
                <a:cs typeface="MS PGothic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  <a:ea typeface="MS PGothic" pitchFamily="34" charset="-128"/>
                <a:cs typeface="MS PGothic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  <a:ea typeface="MS PGothic" pitchFamily="34" charset="-128"/>
                <a:cs typeface="MS PGothic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  <a:ea typeface="MS PGothic" pitchFamily="34" charset="-128"/>
                <a:cs typeface="MS PGothic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defTabSz="913603">
              <a:defRPr/>
            </a:pPr>
            <a:r>
              <a:rPr lang="en-US" sz="3023" dirty="0" smtClean="0">
                <a:solidFill>
                  <a:srgbClr val="FF6600"/>
                </a:solidFill>
                <a:ea typeface="MS PGothic"/>
              </a:rPr>
              <a:t>Table 6</a:t>
            </a:r>
            <a:endParaRPr lang="en-US" sz="3023" dirty="0">
              <a:solidFill>
                <a:srgbClr val="FF6600"/>
              </a:solidFill>
              <a:ea typeface="MS PGothic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-24680" y="381000"/>
            <a:ext cx="838200" cy="685800"/>
          </a:xfrm>
          <a:prstGeom prst="rect">
            <a:avLst/>
          </a:prstGeom>
          <a:solidFill>
            <a:srgbClr val="0070C0"/>
          </a:solidFill>
          <a:ln w="9525" algn="ctr">
            <a:solidFill>
              <a:srgbClr val="0070C0"/>
            </a:solidFill>
            <a:round/>
            <a:headEnd/>
            <a:tailEnd/>
          </a:ln>
        </p:spPr>
        <p:txBody>
          <a:bodyPr lIns="91358" tIns="45679" rIns="91358" bIns="45679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3603">
              <a:spcBef>
                <a:spcPct val="0"/>
              </a:spcBef>
              <a:buNone/>
            </a:pPr>
            <a:endParaRPr lang="es-ES" altLang="fr-FR" sz="1687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420" y="1274440"/>
            <a:ext cx="11604176" cy="445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966258"/>
      </p:ext>
    </p:extLst>
  </p:cSld>
  <p:clrMapOvr>
    <a:masterClrMapping/>
  </p:clrMapOvr>
  <p:transition spd="med">
    <p:dissolv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0260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8" r="48949"/>
          <a:stretch/>
        </p:blipFill>
        <p:spPr>
          <a:xfrm rot="5400000">
            <a:off x="3150672" y="-213896"/>
            <a:ext cx="5387616" cy="8640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545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813520" y="152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58" tIns="45679" rIns="91358" bIns="45679"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MS PGothic" pitchFamily="34" charset="-128"/>
                <a:cs typeface="MS PGothic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  <a:ea typeface="MS PGothic" pitchFamily="34" charset="-128"/>
                <a:cs typeface="MS PGothic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  <a:ea typeface="MS PGothic" pitchFamily="34" charset="-128"/>
                <a:cs typeface="MS PGothic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  <a:ea typeface="MS PGothic" pitchFamily="34" charset="-128"/>
                <a:cs typeface="MS PGothic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  <a:ea typeface="MS PGothic" pitchFamily="34" charset="-128"/>
                <a:cs typeface="MS PGothic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defTabSz="913603">
              <a:defRPr/>
            </a:pPr>
            <a:r>
              <a:rPr lang="en-US" sz="3023" dirty="0" smtClean="0">
                <a:solidFill>
                  <a:srgbClr val="FF6600"/>
                </a:solidFill>
                <a:ea typeface="MS PGothic"/>
              </a:rPr>
              <a:t>Table 7</a:t>
            </a:r>
            <a:endParaRPr lang="en-US" sz="3023" dirty="0">
              <a:solidFill>
                <a:srgbClr val="FF6600"/>
              </a:solidFill>
              <a:ea typeface="MS PGothic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-24680" y="381000"/>
            <a:ext cx="838200" cy="685800"/>
          </a:xfrm>
          <a:prstGeom prst="rect">
            <a:avLst/>
          </a:prstGeom>
          <a:solidFill>
            <a:srgbClr val="0070C0"/>
          </a:solidFill>
          <a:ln w="9525" algn="ctr">
            <a:solidFill>
              <a:srgbClr val="0070C0"/>
            </a:solidFill>
            <a:round/>
            <a:headEnd/>
            <a:tailEnd/>
          </a:ln>
        </p:spPr>
        <p:txBody>
          <a:bodyPr lIns="91358" tIns="45679" rIns="91358" bIns="45679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3603">
              <a:spcBef>
                <a:spcPct val="0"/>
              </a:spcBef>
              <a:buNone/>
            </a:pPr>
            <a:endParaRPr lang="es-ES" altLang="fr-FR" sz="1687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6" y="1295400"/>
            <a:ext cx="12016060" cy="410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265577"/>
      </p:ext>
    </p:extLst>
  </p:cSld>
  <p:clrMapOvr>
    <a:masterClrMapping/>
  </p:clrMapOvr>
  <p:transition spd="med">
    <p:dissolv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9622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-97122" y="5373216"/>
            <a:ext cx="5629276" cy="148478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573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42195" y="7682975"/>
            <a:ext cx="9828212" cy="855662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fr-FR" sz="6000" b="1" dirty="0">
                <a:solidFill>
                  <a:srgbClr val="FF6600"/>
                </a:solidFill>
                <a:latin typeface="+mn-lt"/>
                <a:cs typeface="Arial" pitchFamily="34" charset="0"/>
              </a:rPr>
              <a:t>Stronger </a:t>
            </a:r>
            <a:br>
              <a:rPr lang="en-US" altLang="fr-FR" sz="6000" b="1" dirty="0">
                <a:solidFill>
                  <a:srgbClr val="FF6600"/>
                </a:solidFill>
                <a:latin typeface="+mn-lt"/>
                <a:cs typeface="Arial" pitchFamily="34" charset="0"/>
              </a:rPr>
            </a:br>
            <a:r>
              <a:rPr lang="en-US" altLang="fr-FR" sz="6000" b="1" dirty="0">
                <a:solidFill>
                  <a:srgbClr val="FF6600"/>
                </a:solidFill>
                <a:latin typeface="+mn-lt"/>
                <a:cs typeface="Arial" pitchFamily="34" charset="0"/>
              </a:rPr>
              <a:t>together</a:t>
            </a:r>
            <a:br>
              <a:rPr lang="en-US" altLang="fr-FR" sz="6000" b="1" dirty="0">
                <a:solidFill>
                  <a:srgbClr val="FF6600"/>
                </a:solidFill>
                <a:latin typeface="+mn-lt"/>
                <a:cs typeface="Arial" pitchFamily="34" charset="0"/>
              </a:rPr>
            </a:br>
            <a:r>
              <a:rPr lang="en-US" altLang="fr-FR" sz="3500" b="1" dirty="0">
                <a:solidFill>
                  <a:srgbClr val="FF6600"/>
                </a:solidFill>
                <a:latin typeface="+mn-lt"/>
                <a:cs typeface="Arial" pitchFamily="34" charset="0"/>
              </a:rPr>
              <a:t/>
            </a:r>
            <a:br>
              <a:rPr lang="en-US" altLang="fr-FR" sz="3500" b="1" dirty="0">
                <a:solidFill>
                  <a:srgbClr val="FF6600"/>
                </a:solidFill>
                <a:latin typeface="+mn-lt"/>
                <a:cs typeface="Arial" pitchFamily="34" charset="0"/>
              </a:rPr>
            </a:br>
            <a:r>
              <a:rPr lang="en-US" altLang="fr-FR" sz="3500" b="1" dirty="0">
                <a:solidFill>
                  <a:srgbClr val="FF6600"/>
                </a:solidFill>
                <a:latin typeface="+mn-lt"/>
                <a:cs typeface="Arial" pitchFamily="34" charset="0"/>
              </a:rPr>
              <a:t/>
            </a:r>
            <a:br>
              <a:rPr lang="en-US" altLang="fr-FR" sz="3500" b="1" dirty="0">
                <a:solidFill>
                  <a:srgbClr val="FF6600"/>
                </a:solidFill>
                <a:latin typeface="+mn-lt"/>
                <a:cs typeface="Arial" pitchFamily="34" charset="0"/>
              </a:rPr>
            </a:br>
            <a:r>
              <a:rPr lang="en-US" altLang="fr-FR" sz="3500" b="1" dirty="0">
                <a:solidFill>
                  <a:srgbClr val="FF6600"/>
                </a:solidFill>
                <a:latin typeface="+mn-lt"/>
                <a:cs typeface="Arial" pitchFamily="34" charset="0"/>
              </a:rPr>
              <a:t/>
            </a:r>
            <a:br>
              <a:rPr lang="en-US" altLang="fr-FR" sz="3500" b="1" dirty="0">
                <a:solidFill>
                  <a:srgbClr val="FF6600"/>
                </a:solidFill>
                <a:latin typeface="+mn-lt"/>
                <a:cs typeface="Arial" pitchFamily="34" charset="0"/>
              </a:rPr>
            </a:br>
            <a:r>
              <a:rPr lang="en-US" altLang="fr-FR" sz="3500" b="1" dirty="0">
                <a:solidFill>
                  <a:srgbClr val="FF6600"/>
                </a:solidFill>
                <a:latin typeface="+mn-lt"/>
                <a:cs typeface="Arial" pitchFamily="34" charset="0"/>
              </a:rPr>
              <a:t/>
            </a:r>
            <a:br>
              <a:rPr lang="en-US" altLang="fr-FR" sz="3500" b="1" dirty="0">
                <a:solidFill>
                  <a:srgbClr val="FF6600"/>
                </a:solidFill>
                <a:latin typeface="+mn-lt"/>
                <a:cs typeface="Arial" pitchFamily="34" charset="0"/>
              </a:rPr>
            </a:br>
            <a:r>
              <a:rPr lang="en-US" altLang="fr-FR" sz="3500" b="1" dirty="0">
                <a:solidFill>
                  <a:srgbClr val="FF6600"/>
                </a:solidFill>
                <a:latin typeface="+mn-lt"/>
                <a:cs typeface="Arial" pitchFamily="34" charset="0"/>
              </a:rPr>
              <a:t/>
            </a:r>
            <a:br>
              <a:rPr lang="en-US" altLang="fr-FR" sz="3500" b="1" dirty="0">
                <a:solidFill>
                  <a:srgbClr val="FF6600"/>
                </a:solidFill>
                <a:latin typeface="+mn-lt"/>
                <a:cs typeface="Arial" pitchFamily="34" charset="0"/>
              </a:rPr>
            </a:br>
            <a:r>
              <a:rPr lang="en-US" altLang="fr-FR" sz="3500" b="1" dirty="0">
                <a:solidFill>
                  <a:srgbClr val="FF6600"/>
                </a:solidFill>
                <a:latin typeface="+mn-lt"/>
                <a:cs typeface="Arial" pitchFamily="34" charset="0"/>
              </a:rPr>
              <a:t/>
            </a:r>
            <a:br>
              <a:rPr lang="en-US" altLang="fr-FR" sz="3500" b="1" dirty="0">
                <a:solidFill>
                  <a:srgbClr val="FF6600"/>
                </a:solidFill>
                <a:latin typeface="+mn-lt"/>
                <a:cs typeface="Arial" pitchFamily="34" charset="0"/>
              </a:rPr>
            </a:br>
            <a:r>
              <a:rPr lang="en-US" altLang="fr-FR" sz="3500" b="1" dirty="0">
                <a:solidFill>
                  <a:srgbClr val="FF6600"/>
                </a:solidFill>
                <a:latin typeface="+mn-lt"/>
                <a:cs typeface="Arial" pitchFamily="34" charset="0"/>
              </a:rPr>
              <a:t/>
            </a:r>
            <a:br>
              <a:rPr lang="en-US" altLang="fr-FR" sz="3500" b="1" dirty="0">
                <a:solidFill>
                  <a:srgbClr val="FF6600"/>
                </a:solidFill>
                <a:latin typeface="+mn-lt"/>
                <a:cs typeface="Arial" pitchFamily="34" charset="0"/>
              </a:rPr>
            </a:br>
            <a:r>
              <a:rPr lang="en-US" altLang="fr-FR" sz="3500" b="1" dirty="0">
                <a:solidFill>
                  <a:srgbClr val="FF6600"/>
                </a:solidFill>
                <a:latin typeface="+mn-lt"/>
                <a:cs typeface="Arial" pitchFamily="34" charset="0"/>
              </a:rPr>
              <a:t/>
            </a:r>
            <a:br>
              <a:rPr lang="en-US" altLang="fr-FR" sz="3500" b="1" dirty="0">
                <a:solidFill>
                  <a:srgbClr val="FF6600"/>
                </a:solidFill>
                <a:latin typeface="+mn-lt"/>
                <a:cs typeface="Arial" pitchFamily="34" charset="0"/>
              </a:rPr>
            </a:br>
            <a:r>
              <a:rPr lang="en-US" altLang="fr-FR" sz="3500" b="1" dirty="0">
                <a:solidFill>
                  <a:srgbClr val="FF6600"/>
                </a:solidFill>
                <a:latin typeface="+mn-lt"/>
                <a:cs typeface="Arial" pitchFamily="34" charset="0"/>
              </a:rPr>
              <a:t/>
            </a:r>
            <a:br>
              <a:rPr lang="en-US" altLang="fr-FR" sz="3500" b="1" dirty="0">
                <a:solidFill>
                  <a:srgbClr val="FF6600"/>
                </a:solidFill>
                <a:latin typeface="+mn-lt"/>
                <a:cs typeface="Arial" pitchFamily="34" charset="0"/>
              </a:rPr>
            </a:br>
            <a:r>
              <a:rPr lang="en-US" altLang="fr-FR" sz="3500" b="1" dirty="0">
                <a:solidFill>
                  <a:srgbClr val="FF6600"/>
                </a:solidFill>
                <a:latin typeface="+mn-lt"/>
                <a:cs typeface="Arial" pitchFamily="34" charset="0"/>
              </a:rPr>
              <a:t/>
            </a:r>
            <a:br>
              <a:rPr lang="en-US" altLang="fr-FR" sz="3500" b="1" dirty="0">
                <a:solidFill>
                  <a:srgbClr val="FF6600"/>
                </a:solidFill>
                <a:latin typeface="+mn-lt"/>
                <a:cs typeface="Arial" pitchFamily="34" charset="0"/>
              </a:rPr>
            </a:br>
            <a:r>
              <a:rPr lang="en-US" altLang="fr-FR" sz="3500" b="1" dirty="0">
                <a:solidFill>
                  <a:srgbClr val="FF6600"/>
                </a:solidFill>
                <a:latin typeface="+mn-lt"/>
                <a:cs typeface="Arial" pitchFamily="34" charset="0"/>
              </a:rPr>
              <a:t/>
            </a:r>
            <a:br>
              <a:rPr lang="en-US" altLang="fr-FR" sz="3500" b="1" dirty="0">
                <a:solidFill>
                  <a:srgbClr val="FF6600"/>
                </a:solidFill>
                <a:latin typeface="+mn-lt"/>
                <a:cs typeface="Arial" pitchFamily="34" charset="0"/>
              </a:rPr>
            </a:br>
            <a:r>
              <a:rPr lang="en-US" altLang="fr-FR" sz="3500" b="1" dirty="0">
                <a:solidFill>
                  <a:srgbClr val="FF6600"/>
                </a:solidFill>
                <a:latin typeface="+mn-lt"/>
                <a:cs typeface="Arial" pitchFamily="34" charset="0"/>
              </a:rPr>
              <a:t/>
            </a:r>
            <a:br>
              <a:rPr lang="en-US" altLang="fr-FR" sz="3500" b="1" dirty="0">
                <a:solidFill>
                  <a:srgbClr val="FF6600"/>
                </a:solidFill>
                <a:latin typeface="+mn-lt"/>
                <a:cs typeface="Arial" pitchFamily="34" charset="0"/>
              </a:rPr>
            </a:br>
            <a:r>
              <a:rPr lang="en-US" altLang="fr-FR" sz="3500" b="1" dirty="0">
                <a:solidFill>
                  <a:srgbClr val="FF6600"/>
                </a:solidFill>
                <a:latin typeface="+mn-lt"/>
                <a:cs typeface="Arial" pitchFamily="34" charset="0"/>
              </a:rPr>
              <a:t/>
            </a:r>
            <a:br>
              <a:rPr lang="en-US" altLang="fr-FR" sz="3500" b="1" dirty="0">
                <a:solidFill>
                  <a:srgbClr val="FF6600"/>
                </a:solidFill>
                <a:latin typeface="+mn-lt"/>
                <a:cs typeface="Arial" pitchFamily="34" charset="0"/>
              </a:rPr>
            </a:br>
            <a:r>
              <a:rPr lang="en-US" altLang="fr-FR" sz="3500" dirty="0">
                <a:solidFill>
                  <a:srgbClr val="0070C0"/>
                </a:solidFill>
                <a:latin typeface="+mn-lt"/>
                <a:cs typeface="Arial" pitchFamily="34" charset="0"/>
              </a:rPr>
              <a:t/>
            </a:r>
            <a:br>
              <a:rPr lang="en-US" altLang="fr-FR" sz="3500" dirty="0">
                <a:solidFill>
                  <a:srgbClr val="0070C0"/>
                </a:solidFill>
                <a:latin typeface="+mn-lt"/>
                <a:cs typeface="Arial" pitchFamily="34" charset="0"/>
              </a:rPr>
            </a:br>
            <a:r>
              <a:rPr lang="en-US" altLang="fr-FR" sz="3500" dirty="0">
                <a:solidFill>
                  <a:srgbClr val="0070C0"/>
                </a:solidFill>
                <a:latin typeface="+mn-lt"/>
                <a:cs typeface="Arial" pitchFamily="34" charset="0"/>
              </a:rPr>
              <a:t/>
            </a:r>
            <a:br>
              <a:rPr lang="en-US" altLang="fr-FR" sz="3500" dirty="0">
                <a:solidFill>
                  <a:srgbClr val="0070C0"/>
                </a:solidFill>
                <a:latin typeface="+mn-lt"/>
                <a:cs typeface="Arial" pitchFamily="34" charset="0"/>
              </a:rPr>
            </a:br>
            <a:r>
              <a:rPr lang="en-US" altLang="fr-FR" sz="3500" dirty="0">
                <a:solidFill>
                  <a:srgbClr val="0070C0"/>
                </a:solidFill>
                <a:latin typeface="+mn-lt"/>
                <a:cs typeface="Arial" pitchFamily="34" charset="0"/>
              </a:rPr>
              <a:t>       </a:t>
            </a:r>
            <a:br>
              <a:rPr lang="en-US" altLang="fr-FR" sz="3500" dirty="0">
                <a:solidFill>
                  <a:srgbClr val="0070C0"/>
                </a:solidFill>
                <a:latin typeface="+mn-lt"/>
                <a:cs typeface="Arial" pitchFamily="34" charset="0"/>
              </a:rPr>
            </a:br>
            <a:endParaRPr lang="en-US" altLang="fr-FR" sz="3500" dirty="0">
              <a:solidFill>
                <a:srgbClr val="0070C0"/>
              </a:solidFill>
              <a:latin typeface="+mn-lt"/>
              <a:cs typeface="Arial" pitchFamily="34" charset="0"/>
            </a:endParaRPr>
          </a:p>
        </p:txBody>
      </p:sp>
      <p:sp>
        <p:nvSpPr>
          <p:cNvPr id="78852" name="Rectangle 2"/>
          <p:cNvSpPr>
            <a:spLocks noChangeArrowheads="1"/>
          </p:cNvSpPr>
          <p:nvPr/>
        </p:nvSpPr>
        <p:spPr bwMode="auto">
          <a:xfrm>
            <a:off x="5956301" y="-33338"/>
            <a:ext cx="6235699" cy="6891338"/>
          </a:xfrm>
          <a:prstGeom prst="rect">
            <a:avLst/>
          </a:prstGeom>
          <a:solidFill>
            <a:srgbClr val="0070C0"/>
          </a:solidFill>
          <a:ln w="9525" algn="ctr">
            <a:solidFill>
              <a:srgbClr val="0070C0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fr-FR" altLang="en-US" dirty="0"/>
          </a:p>
        </p:txBody>
      </p:sp>
      <p:sp>
        <p:nvSpPr>
          <p:cNvPr id="78853" name="Rectangle 5"/>
          <p:cNvSpPr>
            <a:spLocks noChangeArrowheads="1"/>
          </p:cNvSpPr>
          <p:nvPr/>
        </p:nvSpPr>
        <p:spPr bwMode="auto">
          <a:xfrm>
            <a:off x="7392144" y="606502"/>
            <a:ext cx="4032256" cy="4008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9729" tIns="64865" rIns="129729" bIns="64865">
            <a:spAutoFit/>
          </a:bodyPr>
          <a:lstStyle>
            <a:lvl1pPr defTabSz="129698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129698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1296988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1296988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1296988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1296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1296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1296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1296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ar-AE" altLang="es-ES" sz="3600" b="1">
                <a:solidFill>
                  <a:schemeClr val="bg1"/>
                </a:solidFill>
                <a:cs typeface="Times New Roman" panose="02020603050405020304" pitchFamily="18" charset="0"/>
              </a:rPr>
              <a:t>شُكْرًا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tzm-Tfng-MA" altLang="es-ES" sz="3600" b="1">
                <a:solidFill>
                  <a:schemeClr val="bg1"/>
                </a:solidFill>
                <a:cs typeface="Times New Roman" panose="02020603050405020304" pitchFamily="18" charset="0"/>
              </a:rPr>
              <a:t>ⵜⴰⵏⵎⵎⵉⵔⵜ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tzm-Tfng-MA" altLang="es-ES" sz="3600" b="1">
                <a:solidFill>
                  <a:schemeClr val="bg1"/>
                </a:solidFill>
                <a:cs typeface="Times New Roman" panose="02020603050405020304" pitchFamily="18" charset="0"/>
              </a:rPr>
              <a:t>¡</a:t>
            </a:r>
            <a:r>
              <a:rPr lang="en-US" altLang="es-ES" sz="3600" b="1">
                <a:solidFill>
                  <a:schemeClr val="bg1"/>
                </a:solidFill>
                <a:cs typeface="Times New Roman" panose="02020603050405020304" pitchFamily="18" charset="0"/>
              </a:rPr>
              <a:t>Muchas gracias!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s-ES" sz="3600" b="1">
                <a:solidFill>
                  <a:schemeClr val="bg1"/>
                </a:solidFill>
                <a:cs typeface="Times New Roman" panose="02020603050405020304" pitchFamily="18" charset="0"/>
              </a:rPr>
              <a:t>Merci!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s-ES" sz="3600" b="1">
                <a:solidFill>
                  <a:schemeClr val="bg1"/>
                </a:solidFill>
                <a:cs typeface="Times New Roman" panose="02020603050405020304" pitchFamily="18" charset="0"/>
              </a:rPr>
              <a:t>Thank you!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az-Cyrl-AZ" altLang="es-ES" sz="3600" b="1">
                <a:solidFill>
                  <a:schemeClr val="bg1"/>
                </a:solidFill>
                <a:cs typeface="Times New Roman" panose="02020603050405020304" pitchFamily="18" charset="0"/>
              </a:rPr>
              <a:t>Спасибо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ja-JP" altLang="en-US" sz="3600" b="1">
                <a:solidFill>
                  <a:schemeClr val="bg1"/>
                </a:solidFill>
                <a:cs typeface="Times New Roman" panose="02020603050405020304" pitchFamily="18" charset="0"/>
              </a:rPr>
              <a:t>谢谢</a:t>
            </a:r>
            <a:endParaRPr lang="ja-JP" altLang="en-US" sz="36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6171184" y="5868290"/>
            <a:ext cx="4172967" cy="775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296" tIns="41148" rIns="82296" bIns="4114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>
              <a:defRPr/>
            </a:pPr>
            <a:r>
              <a:rPr lang="en-US" altLang="es-ES" sz="2000" b="1" dirty="0">
                <a:solidFill>
                  <a:schemeClr val="bg1"/>
                </a:solidFill>
              </a:rPr>
              <a:t>http://msp.ioc-unesco.org  </a:t>
            </a:r>
          </a:p>
          <a:p>
            <a:pPr>
              <a:defRPr/>
            </a:pPr>
            <a:endParaRPr lang="en-US" altLang="fr-FR" sz="25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8" name="Picture 7" descr="E:\2016 UNDP LME OD 15SEP 2016\20th LME Meeting MARRAKECH\LME20 Logo_2.PNG">
            <a:extLst>
              <a:ext uri="{FF2B5EF4-FFF2-40B4-BE49-F238E27FC236}">
                <a16:creationId xmlns:a16="http://schemas.microsoft.com/office/drawing/2014/main" id="{83D01DA6-9045-6D42-B776-04C29ADC17F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85" y="273050"/>
            <a:ext cx="3151505" cy="1273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5E1F31-0F13-B842-A98E-65CB6D3E6F31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24" y="5868290"/>
            <a:ext cx="4967924" cy="989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9AEBE01-3E6F-6843-9395-8EE8F385DAB0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26" y="5962919"/>
            <a:ext cx="564193" cy="6809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50"/>
          <a:stretch/>
        </p:blipFill>
        <p:spPr>
          <a:xfrm rot="5400000">
            <a:off x="3139668" y="-620915"/>
            <a:ext cx="5305819" cy="933025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rot="21229723">
            <a:off x="4367808" y="2328117"/>
            <a:ext cx="2088232" cy="29523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 rot="21229723">
            <a:off x="1117475" y="2645250"/>
            <a:ext cx="2947545" cy="29523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4743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950"/>
          <a:stretch/>
        </p:blipFill>
        <p:spPr>
          <a:xfrm rot="5400000">
            <a:off x="2857685" y="-137257"/>
            <a:ext cx="5685558" cy="8352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8349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300"/>
          <a:stretch/>
        </p:blipFill>
        <p:spPr>
          <a:xfrm rot="5400000">
            <a:off x="3284898" y="-845980"/>
            <a:ext cx="5622204" cy="964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3371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600"/>
          <a:stretch/>
        </p:blipFill>
        <p:spPr>
          <a:xfrm rot="5400000">
            <a:off x="3236712" y="630184"/>
            <a:ext cx="5214521" cy="66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4510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9" t="2401" r="42251" b="-2401"/>
          <a:stretch/>
        </p:blipFill>
        <p:spPr>
          <a:xfrm rot="5400000">
            <a:off x="2877755" y="197113"/>
            <a:ext cx="5759073" cy="7531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1399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813520" y="152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58" tIns="45679" rIns="91358" bIns="45679"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MS PGothic" pitchFamily="34" charset="-128"/>
                <a:cs typeface="MS PGothic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  <a:ea typeface="MS PGothic" pitchFamily="34" charset="-128"/>
                <a:cs typeface="MS PGothic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  <a:ea typeface="MS PGothic" pitchFamily="34" charset="-128"/>
                <a:cs typeface="MS PGothic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  <a:ea typeface="MS PGothic" pitchFamily="34" charset="-128"/>
                <a:cs typeface="MS PGothic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  <a:ea typeface="MS PGothic" pitchFamily="34" charset="-128"/>
                <a:cs typeface="MS PGothic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defTabSz="913603">
              <a:defRPr/>
            </a:pPr>
            <a:r>
              <a:rPr lang="en-US" sz="3023" dirty="0" smtClean="0">
                <a:solidFill>
                  <a:srgbClr val="FF6600"/>
                </a:solidFill>
                <a:ea typeface="MS PGothic"/>
              </a:rPr>
              <a:t>Table 1</a:t>
            </a:r>
            <a:endParaRPr lang="en-US" sz="3023" dirty="0">
              <a:solidFill>
                <a:srgbClr val="FF6600"/>
              </a:solidFill>
              <a:ea typeface="MS PGothic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-24680" y="381000"/>
            <a:ext cx="838200" cy="685800"/>
          </a:xfrm>
          <a:prstGeom prst="rect">
            <a:avLst/>
          </a:prstGeom>
          <a:solidFill>
            <a:srgbClr val="0070C0"/>
          </a:solidFill>
          <a:ln w="9525" algn="ctr">
            <a:solidFill>
              <a:srgbClr val="0070C0"/>
            </a:solidFill>
            <a:round/>
            <a:headEnd/>
            <a:tailEnd/>
          </a:ln>
        </p:spPr>
        <p:txBody>
          <a:bodyPr lIns="91358" tIns="45679" rIns="91358" bIns="45679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3603">
              <a:spcBef>
                <a:spcPct val="0"/>
              </a:spcBef>
              <a:buNone/>
            </a:pPr>
            <a:endParaRPr lang="es-ES" altLang="fr-FR" sz="1687">
              <a:solidFill>
                <a:srgbClr val="0070C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52" y="1322834"/>
            <a:ext cx="11665632" cy="448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82665"/>
      </p:ext>
    </p:extLst>
  </p:cSld>
  <p:clrMapOvr>
    <a:masterClrMapping/>
  </p:clrMapOvr>
  <p:transition spd="med">
    <p:dissolv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266350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" charset="0"/>
            <a:ea typeface="ＭＳ Ｐゴシック" pitchFamily="-1" charset="-128"/>
            <a:cs typeface="ＭＳ Ｐゴシック" pitchFamily="-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" charset="0"/>
            <a:ea typeface="ＭＳ Ｐゴシック" pitchFamily="-1" charset="-128"/>
            <a:cs typeface="ＭＳ Ｐゴシック" pitchFamily="-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-9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-96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F3C3F2EB-0C99-D941-A66C-C108EAA19281}" vid="{2876B615-73CD-CC4C-96E2-9F59FF820673}"/>
    </a:ext>
  </a:ext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15533</TotalTime>
  <Words>78</Words>
  <Application>Microsoft Office PowerPoint</Application>
  <PresentationFormat>Widescreen</PresentationFormat>
  <Paragraphs>38</Paragraphs>
  <Slides>22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MS PGothic</vt:lpstr>
      <vt:lpstr>MS PGothic</vt:lpstr>
      <vt:lpstr>Arial</vt:lpstr>
      <vt:lpstr>Calibri</vt:lpstr>
      <vt:lpstr>Calibri Light</vt:lpstr>
      <vt:lpstr>Gill Sans</vt:lpstr>
      <vt:lpstr>Tahoma</vt:lpstr>
      <vt:lpstr>Times New Roman</vt:lpstr>
      <vt:lpstr>Trebuchet MS</vt:lpstr>
      <vt:lpstr>ヒラギノ角ゴ Pro W3</vt:lpstr>
      <vt:lpstr>Blank Presentation</vt:lpstr>
      <vt:lpstr>Custom Design</vt:lpstr>
      <vt:lpstr>2_Blank Presentation</vt:lpstr>
      <vt:lpstr>Office Theme</vt:lpstr>
      <vt:lpstr>Session 4b MSPglobal  Cross-sector and LME transboundary integration in MSP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Stronger  together                        </vt:lpstr>
    </vt:vector>
  </TitlesOfParts>
  <Company>IOC/UNESCO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PPT_IOC_UNESCO_MSP_IGLESIASCAMPOS_HORTA_JAN2018</dc:title>
  <dc:subject>MARINE SPATIAL PLANNING</dc:subject>
  <dc:creator>Alejandro Iglesias Campos</dc:creator>
  <cp:keywords>MSP, OCEAN GOVERNANCE</cp:keywords>
  <cp:lastModifiedBy>Iglesias Campos, Alejandro</cp:lastModifiedBy>
  <cp:revision>1005</cp:revision>
  <cp:lastPrinted>2012-10-27T15:52:48Z</cp:lastPrinted>
  <dcterms:created xsi:type="dcterms:W3CDTF">2011-11-10T14:59:32Z</dcterms:created>
  <dcterms:modified xsi:type="dcterms:W3CDTF">2018-11-04T06:57:30Z</dcterms:modified>
</cp:coreProperties>
</file>